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96"/>
  </p:notesMasterIdLst>
  <p:sldIdLst>
    <p:sldId id="256"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37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acf40dc2e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acf40dc2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acf40dc2e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acf40dc2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acf40dc2e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acf40dc2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acf40dc2e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acf40dc2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acf40dc2e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acf40dc2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acf40dc2e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acf40dc2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1be6baf7c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1be6baf7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fa233dd2255463b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fa233dd2255463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acf40dc2e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acf40dc2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acf40dc2e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acf40dc2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6d69bc155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6d69bc15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acf40dc2e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acf40dc2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acf40dc2e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acf40dc2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acf40dc2e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acf40dc2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acf40dc2e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acf40dc2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630572f19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630572f19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acf40dc2e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acf40dc2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acf40dc2e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acf40dc2e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cf40dc2e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cf40dc2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acf40dc2e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acf40dc2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acf40dc2e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acf40dc2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acf40dc2e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acf40dc2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acf40dc2e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acf40dc2e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acf40dc2e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acf40dc2e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acf40dc2e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acf40dc2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acf40dc2e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acf40dc2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acf40dc2e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acf40dc2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acf40dc2e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acf40dc2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acf40dc2e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acf40dc2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ef8b914c1b_2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ef8b914c1b_2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acf40dc2e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acf40dc2e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acf40dc2e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acf40dc2e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acf40dc2e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acf40dc2e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acf40dc2e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acf40dc2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acf40dc2e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acf40dc2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acf40dc2e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acf40dc2e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acf40dc2e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acf40dc2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acf40dc2e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acf40dc2e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acf40dc2e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acf40dc2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acf40dc2e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acf40dc2e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acf40dc2e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acf40dc2e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acf40dc2e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acf40dc2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acf40dc2e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acf40dc2e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6d9a36eb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6d9a36e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acf40dc2e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acf40dc2e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acf40dc2e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acf40dc2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acf40dc2e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acf40dc2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acf40dc2e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acf40dc2e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acf40dc2e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acf40dc2e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acf40dc2e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acf40dc2e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acf40dc2e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acf40dc2e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acf40dc2e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acf40dc2e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acf40dc2e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acf40dc2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acf40dc2e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acf40dc2e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acf40dc2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acf40dc2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acf40dc2e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acf40dc2e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acf40dc2e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acf40dc2e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acf40dc2e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acf40dc2e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acf40dc2e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acf40dc2e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acf40dc2e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acf40dc2e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acf40dc2e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acf40dc2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ef8b914c1b_2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ef8b914c1b_2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acf40dc2e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acf40dc2e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acf40dc2e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acf40dc2e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ef8b914c1b_2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ef8b914c1b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acf40dc2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acf40dc2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ef8b914c1b_2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ef8b914c1b_2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ef8b914c1b_2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2ef8b914c1b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ef8b914c1b_2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ef8b914c1b_2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ef8b914c1b_2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ef8b914c1b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acf40dc2e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acf40dc2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acf40dc2e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1acf40dc2e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acf40dc2e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acf40dc2e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acf40dc2e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acf40dc2e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acf40dc2e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acf40dc2e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acf40dc2e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acf40dc2e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acf40dc2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acf40dc2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acf40dc2e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acf40dc2e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acf40dc2e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acf40dc2e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1acf40dc2e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1acf40dc2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acf40dc2e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1acf40dc2e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acf40dc2e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acf40dc2e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acf40dc2e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1acf40dc2e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acf40dc2e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1acf40dc2e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acf40dc2e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acf40dc2e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1fda1403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1fda1403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acf40dc2e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acf40dc2e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acf40dc2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acf40dc2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acf40dc2e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acf40dc2e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acf40dc2e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1acf40dc2e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p14:dur="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hyperlink" Target="http://www.youtube.com/watch?v=f1yjcKzIT9c" TargetMode="External"/><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65.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tzEAp32rntQ" TargetMode="External"/><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66.jp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1.jpg"/><Relationship Id="rId4" Type="http://schemas.openxmlformats.org/officeDocument/2006/relationships/image" Target="../media/image20.jpg"/></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0.xml"/><Relationship Id="rId1" Type="http://schemas.openxmlformats.org/officeDocument/2006/relationships/slideLayout" Target="../slideLayouts/slideLayout11.xml"/><Relationship Id="rId5" Type="http://schemas.openxmlformats.org/officeDocument/2006/relationships/image" Target="../media/image114.png"/><Relationship Id="rId4" Type="http://schemas.openxmlformats.org/officeDocument/2006/relationships/image" Target="../media/image113.png"/></Relationships>
</file>

<file path=ppt/slides/_rels/slide9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Picture1.png"/>
          <p:cNvPicPr preferRelativeResize="0"/>
          <p:nvPr/>
        </p:nvPicPr>
        <p:blipFill>
          <a:blip r:embed="rId3">
            <a:alphaModFix/>
          </a:blip>
          <a:stretch>
            <a:fillRect/>
          </a:stretch>
        </p:blipFill>
        <p:spPr>
          <a:xfrm>
            <a:off x="201213" y="143825"/>
            <a:ext cx="8741575" cy="4855850"/>
          </a:xfrm>
          <a:prstGeom prst="rect">
            <a:avLst/>
          </a:prstGeom>
          <a:noFill/>
          <a:ln>
            <a:noFill/>
          </a:ln>
        </p:spPr>
      </p:pic>
      <p:sp>
        <p:nvSpPr>
          <p:cNvPr id="55" name="Google Shape;55;p13"/>
          <p:cNvSpPr/>
          <p:nvPr/>
        </p:nvSpPr>
        <p:spPr>
          <a:xfrm>
            <a:off x="6703225" y="4607725"/>
            <a:ext cx="1536000" cy="249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p:nvPr/>
        </p:nvSpPr>
        <p:spPr>
          <a:xfrm>
            <a:off x="6448950" y="2558050"/>
            <a:ext cx="2503500" cy="2436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dirty="0"/>
              <a:t>INSTRUCTORS</a:t>
            </a:r>
            <a:endParaRPr sz="1800" b="1" u="sng" dirty="0"/>
          </a:p>
          <a:p>
            <a:pPr marL="0" lvl="0" indent="0" algn="l" rtl="0">
              <a:spcBef>
                <a:spcPts val="0"/>
              </a:spcBef>
              <a:spcAft>
                <a:spcPts val="0"/>
              </a:spcAft>
              <a:buNone/>
            </a:pPr>
            <a:r>
              <a:rPr lang="en-US" sz="1800" dirty="0"/>
              <a:t>Ryan Cordero</a:t>
            </a:r>
          </a:p>
          <a:p>
            <a:pPr marL="0" lvl="0" indent="0" algn="l" rtl="0">
              <a:spcBef>
                <a:spcPts val="0"/>
              </a:spcBef>
              <a:spcAft>
                <a:spcPts val="0"/>
              </a:spcAft>
              <a:buNone/>
            </a:pPr>
            <a:r>
              <a:rPr lang="en-US" sz="1800" dirty="0"/>
              <a:t>Jesse Castro</a:t>
            </a:r>
          </a:p>
          <a:p>
            <a:pPr marL="0" lvl="0" indent="0" algn="l" rtl="0">
              <a:spcBef>
                <a:spcPts val="0"/>
              </a:spcBef>
              <a:spcAft>
                <a:spcPts val="0"/>
              </a:spcAft>
              <a:buNone/>
            </a:pPr>
            <a:r>
              <a:rPr lang="en-US" sz="1800"/>
              <a:t>Alex Van</a:t>
            </a:r>
            <a:endParaRPr sz="1800" dirty="0"/>
          </a:p>
          <a:p>
            <a:pPr marL="0" lvl="0" indent="0" algn="l" rtl="0">
              <a:spcBef>
                <a:spcPts val="0"/>
              </a:spcBef>
              <a:spcAft>
                <a:spcPts val="0"/>
              </a:spcAft>
              <a:buNone/>
            </a:pPr>
            <a:endParaRPr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3" descr="Picture6.png"/>
          <p:cNvPicPr preferRelativeResize="0"/>
          <p:nvPr/>
        </p:nvPicPr>
        <p:blipFill>
          <a:blip r:embed="rId3">
            <a:alphaModFix/>
          </a:blip>
          <a:stretch>
            <a:fillRect/>
          </a:stretch>
        </p:blipFill>
        <p:spPr>
          <a:xfrm>
            <a:off x="152400" y="152400"/>
            <a:ext cx="8777300" cy="4838700"/>
          </a:xfrm>
          <a:prstGeom prst="rect">
            <a:avLst/>
          </a:prstGeom>
          <a:noFill/>
          <a:ln>
            <a:noFill/>
          </a:ln>
        </p:spPr>
      </p:pic>
      <p:sp>
        <p:nvSpPr>
          <p:cNvPr id="128" name="Google Shape;128;p23"/>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69</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4" descr="Picture7.png"/>
          <p:cNvPicPr preferRelativeResize="0"/>
          <p:nvPr/>
        </p:nvPicPr>
        <p:blipFill>
          <a:blip r:embed="rId3">
            <a:alphaModFix/>
          </a:blip>
          <a:stretch>
            <a:fillRect/>
          </a:stretch>
        </p:blipFill>
        <p:spPr>
          <a:xfrm>
            <a:off x="152400" y="152400"/>
            <a:ext cx="8765375" cy="4838700"/>
          </a:xfrm>
          <a:prstGeom prst="rect">
            <a:avLst/>
          </a:prstGeom>
          <a:noFill/>
          <a:ln>
            <a:noFill/>
          </a:ln>
        </p:spPr>
      </p:pic>
      <p:sp>
        <p:nvSpPr>
          <p:cNvPr id="134" name="Google Shape;134;p24"/>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68</a:t>
            </a:r>
            <a:endParaRPr/>
          </a:p>
        </p:txBody>
      </p:sp>
      <p:sp>
        <p:nvSpPr>
          <p:cNvPr id="135" name="Google Shape;135;p24"/>
          <p:cNvSpPr txBox="1"/>
          <p:nvPr/>
        </p:nvSpPr>
        <p:spPr>
          <a:xfrm>
            <a:off x="2744000" y="3682425"/>
            <a:ext cx="34449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(Uncap a muzzleloader.)</a:t>
            </a:r>
            <a:endParaRPr b="1">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5" descr="Picture8.png"/>
          <p:cNvPicPr preferRelativeResize="0"/>
          <p:nvPr/>
        </p:nvPicPr>
        <p:blipFill>
          <a:blip r:embed="rId3">
            <a:alphaModFix/>
          </a:blip>
          <a:stretch>
            <a:fillRect/>
          </a:stretch>
        </p:blipFill>
        <p:spPr>
          <a:xfrm>
            <a:off x="152400" y="152400"/>
            <a:ext cx="8765376" cy="4838700"/>
          </a:xfrm>
          <a:prstGeom prst="rect">
            <a:avLst/>
          </a:prstGeom>
          <a:noFill/>
          <a:ln>
            <a:noFill/>
          </a:ln>
        </p:spPr>
      </p:pic>
      <p:sp>
        <p:nvSpPr>
          <p:cNvPr id="141" name="Google Shape;141;p25"/>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67</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6" descr="Picture9.png"/>
          <p:cNvPicPr preferRelativeResize="0"/>
          <p:nvPr/>
        </p:nvPicPr>
        <p:blipFill>
          <a:blip r:embed="rId3">
            <a:alphaModFix/>
          </a:blip>
          <a:stretch>
            <a:fillRect/>
          </a:stretch>
        </p:blipFill>
        <p:spPr>
          <a:xfrm>
            <a:off x="152400" y="152400"/>
            <a:ext cx="8753475" cy="4838700"/>
          </a:xfrm>
          <a:prstGeom prst="rect">
            <a:avLst/>
          </a:prstGeom>
          <a:noFill/>
          <a:ln>
            <a:noFill/>
          </a:ln>
        </p:spPr>
      </p:pic>
      <p:sp>
        <p:nvSpPr>
          <p:cNvPr id="147" name="Google Shape;147;p26"/>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66</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7" descr="Picture10.png"/>
          <p:cNvPicPr preferRelativeResize="0"/>
          <p:nvPr/>
        </p:nvPicPr>
        <p:blipFill>
          <a:blip r:embed="rId3">
            <a:alphaModFix/>
          </a:blip>
          <a:stretch>
            <a:fillRect/>
          </a:stretch>
        </p:blipFill>
        <p:spPr>
          <a:xfrm>
            <a:off x="152400" y="152400"/>
            <a:ext cx="8753475" cy="4838700"/>
          </a:xfrm>
          <a:prstGeom prst="rect">
            <a:avLst/>
          </a:prstGeom>
          <a:noFill/>
          <a:ln>
            <a:noFill/>
          </a:ln>
        </p:spPr>
      </p:pic>
      <p:sp>
        <p:nvSpPr>
          <p:cNvPr id="153" name="Google Shape;153;p27"/>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65</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8" descr="Picture11.png"/>
          <p:cNvPicPr preferRelativeResize="0"/>
          <p:nvPr/>
        </p:nvPicPr>
        <p:blipFill>
          <a:blip r:embed="rId3">
            <a:alphaModFix/>
          </a:blip>
          <a:stretch>
            <a:fillRect/>
          </a:stretch>
        </p:blipFill>
        <p:spPr>
          <a:xfrm>
            <a:off x="152400" y="152400"/>
            <a:ext cx="8765376" cy="4838700"/>
          </a:xfrm>
          <a:prstGeom prst="rect">
            <a:avLst/>
          </a:prstGeom>
          <a:noFill/>
          <a:ln>
            <a:noFill/>
          </a:ln>
        </p:spPr>
      </p:pic>
      <p:sp>
        <p:nvSpPr>
          <p:cNvPr id="159" name="Google Shape;159;p28"/>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64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9"/>
          <p:cNvPicPr preferRelativeResize="0"/>
          <p:nvPr/>
        </p:nvPicPr>
        <p:blipFill>
          <a:blip r:embed="rId3">
            <a:alphaModFix/>
          </a:blip>
          <a:stretch>
            <a:fillRect/>
          </a:stretch>
        </p:blipFill>
        <p:spPr>
          <a:xfrm>
            <a:off x="3297800" y="75050"/>
            <a:ext cx="2343150" cy="1952625"/>
          </a:xfrm>
          <a:prstGeom prst="rect">
            <a:avLst/>
          </a:prstGeom>
          <a:noFill/>
          <a:ln>
            <a:noFill/>
          </a:ln>
        </p:spPr>
      </p:pic>
      <p:sp>
        <p:nvSpPr>
          <p:cNvPr id="165" name="Google Shape;165;p29"/>
          <p:cNvSpPr txBox="1"/>
          <p:nvPr/>
        </p:nvSpPr>
        <p:spPr>
          <a:xfrm>
            <a:off x="515650" y="2243025"/>
            <a:ext cx="84048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rgbClr val="FF0000"/>
                </a:solidFill>
              </a:rPr>
              <a:t>WARNING! The next slide contains an image of a human foot injured by a shotgun at close range. Sensitive individuals may want to look away.</a:t>
            </a:r>
            <a:endParaRPr sz="3600" b="1">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0"/>
          <p:cNvSpPr txBox="1"/>
          <p:nvPr/>
        </p:nvSpPr>
        <p:spPr>
          <a:xfrm>
            <a:off x="412800" y="378937"/>
            <a:ext cx="8731200" cy="15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t>How many commandments have to be broken for this to happen?</a:t>
            </a:r>
            <a:endParaRPr sz="2200"/>
          </a:p>
        </p:txBody>
      </p:sp>
      <p:pic>
        <p:nvPicPr>
          <p:cNvPr id="171" name="Google Shape;171;p30"/>
          <p:cNvPicPr preferRelativeResize="0"/>
          <p:nvPr/>
        </p:nvPicPr>
        <p:blipFill>
          <a:blip r:embed="rId3">
            <a:alphaModFix/>
          </a:blip>
          <a:stretch>
            <a:fillRect/>
          </a:stretch>
        </p:blipFill>
        <p:spPr>
          <a:xfrm>
            <a:off x="2049463" y="1485937"/>
            <a:ext cx="2200247" cy="2933663"/>
          </a:xfrm>
          <a:prstGeom prst="rect">
            <a:avLst/>
          </a:prstGeom>
          <a:noFill/>
          <a:ln>
            <a:noFill/>
          </a:ln>
        </p:spPr>
      </p:pic>
      <p:pic>
        <p:nvPicPr>
          <p:cNvPr id="172" name="Google Shape;172;p30"/>
          <p:cNvPicPr preferRelativeResize="0"/>
          <p:nvPr/>
        </p:nvPicPr>
        <p:blipFill>
          <a:blip r:embed="rId4">
            <a:alphaModFix/>
          </a:blip>
          <a:stretch>
            <a:fillRect/>
          </a:stretch>
        </p:blipFill>
        <p:spPr>
          <a:xfrm>
            <a:off x="4925985" y="1485937"/>
            <a:ext cx="2200247" cy="29336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1" descr="Picture12.png"/>
          <p:cNvPicPr preferRelativeResize="0"/>
          <p:nvPr/>
        </p:nvPicPr>
        <p:blipFill>
          <a:blip r:embed="rId3">
            <a:alphaModFix/>
          </a:blip>
          <a:stretch>
            <a:fillRect/>
          </a:stretch>
        </p:blipFill>
        <p:spPr>
          <a:xfrm>
            <a:off x="152400" y="152400"/>
            <a:ext cx="8812999" cy="4838700"/>
          </a:xfrm>
          <a:prstGeom prst="rect">
            <a:avLst/>
          </a:prstGeom>
          <a:noFill/>
          <a:ln>
            <a:noFill/>
          </a:ln>
        </p:spPr>
      </p:pic>
      <p:sp>
        <p:nvSpPr>
          <p:cNvPr id="178" name="Google Shape;178;p31"/>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63</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2" descr="Picture13.png"/>
          <p:cNvPicPr preferRelativeResize="0"/>
          <p:nvPr/>
        </p:nvPicPr>
        <p:blipFill>
          <a:blip r:embed="rId3">
            <a:alphaModFix/>
          </a:blip>
          <a:stretch>
            <a:fillRect/>
          </a:stretch>
        </p:blipFill>
        <p:spPr>
          <a:xfrm>
            <a:off x="152400" y="152400"/>
            <a:ext cx="8729674" cy="4838700"/>
          </a:xfrm>
          <a:prstGeom prst="rect">
            <a:avLst/>
          </a:prstGeom>
          <a:noFill/>
          <a:ln>
            <a:noFill/>
          </a:ln>
        </p:spPr>
      </p:pic>
      <p:sp>
        <p:nvSpPr>
          <p:cNvPr id="184" name="Google Shape;184;p32"/>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62</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1624275" y="167575"/>
            <a:ext cx="4176600" cy="100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351C75"/>
                </a:solidFill>
                <a:latin typeface="Comic Sans MS"/>
                <a:ea typeface="Comic Sans MS"/>
                <a:cs typeface="Comic Sans MS"/>
                <a:sym typeface="Comic Sans MS"/>
              </a:rPr>
              <a:t>Housekeeping</a:t>
            </a:r>
            <a:endParaRPr sz="4800">
              <a:solidFill>
                <a:srgbClr val="351C75"/>
              </a:solidFill>
              <a:latin typeface="Comic Sans MS"/>
              <a:ea typeface="Comic Sans MS"/>
              <a:cs typeface="Comic Sans MS"/>
              <a:sym typeface="Comic Sans MS"/>
            </a:endParaRPr>
          </a:p>
        </p:txBody>
      </p:sp>
      <p:sp>
        <p:nvSpPr>
          <p:cNvPr id="62" name="Google Shape;62;p14"/>
          <p:cNvSpPr txBox="1"/>
          <p:nvPr/>
        </p:nvSpPr>
        <p:spPr>
          <a:xfrm>
            <a:off x="348075" y="1173175"/>
            <a:ext cx="7038600" cy="3506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omic Sans MS"/>
              <a:buChar char="●"/>
            </a:pPr>
            <a:r>
              <a:rPr lang="en" sz="2400" dirty="0">
                <a:latin typeface="Comic Sans MS"/>
                <a:ea typeface="Comic Sans MS"/>
                <a:cs typeface="Comic Sans MS"/>
                <a:sym typeface="Comic Sans MS"/>
              </a:rPr>
              <a:t>Please place cells phones on silent. </a:t>
            </a:r>
            <a:r>
              <a:rPr lang="en" sz="2400">
                <a:latin typeface="Comic Sans MS"/>
                <a:ea typeface="Comic Sans MS"/>
                <a:cs typeface="Comic Sans MS"/>
                <a:sym typeface="Comic Sans MS"/>
              </a:rPr>
              <a:t>If you need to take a call, please head to the hall or outside through the side door.</a:t>
            </a:r>
            <a:endParaRPr sz="2400" dirty="0">
              <a:latin typeface="Comic Sans MS"/>
              <a:ea typeface="Comic Sans MS"/>
              <a:cs typeface="Comic Sans MS"/>
              <a:sym typeface="Comic Sans MS"/>
            </a:endParaRPr>
          </a:p>
          <a:p>
            <a:pPr marL="457200" lvl="0" indent="0" algn="l" rtl="0">
              <a:spcBef>
                <a:spcPts val="0"/>
              </a:spcBef>
              <a:spcAft>
                <a:spcPts val="0"/>
              </a:spcAft>
              <a:buNone/>
            </a:pPr>
            <a:endParaRPr sz="2400" dirty="0">
              <a:latin typeface="Comic Sans MS"/>
              <a:ea typeface="Comic Sans MS"/>
              <a:cs typeface="Comic Sans MS"/>
              <a:sym typeface="Comic Sans MS"/>
            </a:endParaRPr>
          </a:p>
          <a:p>
            <a:pPr marL="457200" lvl="0" indent="-381000" algn="l" rtl="0">
              <a:spcBef>
                <a:spcPts val="0"/>
              </a:spcBef>
              <a:spcAft>
                <a:spcPts val="0"/>
              </a:spcAft>
              <a:buSzPts val="2400"/>
              <a:buFont typeface="Comic Sans MS"/>
              <a:buChar char="●"/>
            </a:pPr>
            <a:r>
              <a:rPr lang="en" sz="2400" dirty="0">
                <a:latin typeface="Comic Sans MS"/>
                <a:ea typeface="Comic Sans MS"/>
                <a:cs typeface="Comic Sans MS"/>
                <a:sym typeface="Comic Sans MS"/>
              </a:rPr>
              <a:t>The store is open until 7:00. We will try to take our first break just before that so you can make a last minute purchase.</a:t>
            </a:r>
            <a:endParaRPr sz="2400" dirty="0">
              <a:latin typeface="Comic Sans MS"/>
              <a:ea typeface="Comic Sans MS"/>
              <a:cs typeface="Comic Sans MS"/>
              <a:sym typeface="Comic Sans MS"/>
            </a:endParaRPr>
          </a:p>
          <a:p>
            <a:pPr marL="457200" lvl="0" indent="0" algn="l" rtl="0">
              <a:spcBef>
                <a:spcPts val="0"/>
              </a:spcBef>
              <a:spcAft>
                <a:spcPts val="0"/>
              </a:spcAft>
              <a:buNone/>
            </a:pPr>
            <a:endParaRPr sz="2400" dirty="0">
              <a:latin typeface="Comic Sans MS"/>
              <a:ea typeface="Comic Sans MS"/>
              <a:cs typeface="Comic Sans MS"/>
              <a:sym typeface="Comic Sans MS"/>
            </a:endParaRPr>
          </a:p>
          <a:p>
            <a:pPr marL="457200" lvl="0" indent="-381000" algn="l" rtl="0">
              <a:spcBef>
                <a:spcPts val="0"/>
              </a:spcBef>
              <a:spcAft>
                <a:spcPts val="0"/>
              </a:spcAft>
              <a:buSzPts val="2400"/>
              <a:buFont typeface="Comic Sans MS"/>
              <a:buChar char="●"/>
            </a:pPr>
            <a:r>
              <a:rPr lang="en" sz="2400" dirty="0">
                <a:latin typeface="Comic Sans MS"/>
                <a:ea typeface="Comic Sans MS"/>
                <a:cs typeface="Comic Sans MS"/>
                <a:sym typeface="Comic Sans MS"/>
              </a:rPr>
              <a:t>Restrooms are in the hallway. They will remain open even after the store has closed.</a:t>
            </a:r>
            <a:endParaRPr sz="2400" dirty="0">
              <a:latin typeface="Comic Sans MS"/>
              <a:ea typeface="Comic Sans MS"/>
              <a:cs typeface="Comic Sans MS"/>
              <a:sym typeface="Comic Sans MS"/>
            </a:endParaRPr>
          </a:p>
        </p:txBody>
      </p:sp>
      <p:pic>
        <p:nvPicPr>
          <p:cNvPr id="63" name="Google Shape;63;p14"/>
          <p:cNvPicPr preferRelativeResize="0"/>
          <p:nvPr/>
        </p:nvPicPr>
        <p:blipFill>
          <a:blip r:embed="rId3">
            <a:alphaModFix/>
          </a:blip>
          <a:stretch>
            <a:fillRect/>
          </a:stretch>
        </p:blipFill>
        <p:spPr>
          <a:xfrm>
            <a:off x="7386673" y="696100"/>
            <a:ext cx="1284225" cy="1309675"/>
          </a:xfrm>
          <a:prstGeom prst="rect">
            <a:avLst/>
          </a:prstGeom>
          <a:noFill/>
          <a:ln>
            <a:noFill/>
          </a:ln>
        </p:spPr>
      </p:pic>
      <p:pic>
        <p:nvPicPr>
          <p:cNvPr id="64" name="Google Shape;64;p14"/>
          <p:cNvPicPr preferRelativeResize="0"/>
          <p:nvPr/>
        </p:nvPicPr>
        <p:blipFill>
          <a:blip r:embed="rId4">
            <a:alphaModFix/>
          </a:blip>
          <a:stretch>
            <a:fillRect/>
          </a:stretch>
        </p:blipFill>
        <p:spPr>
          <a:xfrm>
            <a:off x="7554125" y="2075450"/>
            <a:ext cx="1625175" cy="1625175"/>
          </a:xfrm>
          <a:prstGeom prst="rect">
            <a:avLst/>
          </a:prstGeom>
          <a:noFill/>
          <a:ln>
            <a:noFill/>
          </a:ln>
        </p:spPr>
      </p:pic>
      <p:pic>
        <p:nvPicPr>
          <p:cNvPr id="65" name="Google Shape;65;p14"/>
          <p:cNvPicPr preferRelativeResize="0"/>
          <p:nvPr/>
        </p:nvPicPr>
        <p:blipFill>
          <a:blip r:embed="rId5">
            <a:alphaModFix/>
          </a:blip>
          <a:stretch>
            <a:fillRect/>
          </a:stretch>
        </p:blipFill>
        <p:spPr>
          <a:xfrm>
            <a:off x="7386671" y="3700623"/>
            <a:ext cx="981554" cy="1309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3" descr="Picture14.png"/>
          <p:cNvPicPr preferRelativeResize="0"/>
          <p:nvPr/>
        </p:nvPicPr>
        <p:blipFill>
          <a:blip r:embed="rId3">
            <a:alphaModFix/>
          </a:blip>
          <a:stretch>
            <a:fillRect/>
          </a:stretch>
        </p:blipFill>
        <p:spPr>
          <a:xfrm>
            <a:off x="152400" y="152400"/>
            <a:ext cx="8693949" cy="4838700"/>
          </a:xfrm>
          <a:prstGeom prst="rect">
            <a:avLst/>
          </a:prstGeom>
          <a:noFill/>
          <a:ln>
            <a:noFill/>
          </a:ln>
        </p:spPr>
      </p:pic>
      <p:sp>
        <p:nvSpPr>
          <p:cNvPr id="190" name="Google Shape;190;p33"/>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61</a:t>
            </a:r>
            <a:endParaRPr/>
          </a:p>
        </p:txBody>
      </p:sp>
      <p:sp>
        <p:nvSpPr>
          <p:cNvPr id="191" name="Google Shape;191;p33"/>
          <p:cNvSpPr txBox="1"/>
          <p:nvPr/>
        </p:nvSpPr>
        <p:spPr>
          <a:xfrm>
            <a:off x="2543275" y="3207225"/>
            <a:ext cx="17937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(Smokeless)</a:t>
            </a:r>
            <a:endParaRPr b="1">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4" descr="Picture15.png"/>
          <p:cNvPicPr preferRelativeResize="0"/>
          <p:nvPr/>
        </p:nvPicPr>
        <p:blipFill>
          <a:blip r:embed="rId3">
            <a:alphaModFix/>
          </a:blip>
          <a:stretch>
            <a:fillRect/>
          </a:stretch>
        </p:blipFill>
        <p:spPr>
          <a:xfrm>
            <a:off x="152400" y="152400"/>
            <a:ext cx="8765376" cy="4838700"/>
          </a:xfrm>
          <a:prstGeom prst="rect">
            <a:avLst/>
          </a:prstGeom>
          <a:noFill/>
          <a:ln>
            <a:noFill/>
          </a:ln>
        </p:spPr>
      </p:pic>
      <p:sp>
        <p:nvSpPr>
          <p:cNvPr id="197" name="Google Shape;197;p34"/>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60</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5" descr="Picture16.png"/>
          <p:cNvPicPr preferRelativeResize="0"/>
          <p:nvPr/>
        </p:nvPicPr>
        <p:blipFill>
          <a:blip r:embed="rId3">
            <a:alphaModFix/>
          </a:blip>
          <a:stretch>
            <a:fillRect/>
          </a:stretch>
        </p:blipFill>
        <p:spPr>
          <a:xfrm>
            <a:off x="152400" y="152400"/>
            <a:ext cx="8753475" cy="4838700"/>
          </a:xfrm>
          <a:prstGeom prst="rect">
            <a:avLst/>
          </a:prstGeom>
          <a:noFill/>
          <a:ln>
            <a:noFill/>
          </a:ln>
        </p:spPr>
      </p:pic>
      <p:sp>
        <p:nvSpPr>
          <p:cNvPr id="203" name="Google Shape;203;p35"/>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59</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6" descr="Picture17.png"/>
          <p:cNvPicPr preferRelativeResize="0"/>
          <p:nvPr/>
        </p:nvPicPr>
        <p:blipFill>
          <a:blip r:embed="rId3">
            <a:alphaModFix/>
          </a:blip>
          <a:stretch>
            <a:fillRect/>
          </a:stretch>
        </p:blipFill>
        <p:spPr>
          <a:xfrm>
            <a:off x="152400" y="152400"/>
            <a:ext cx="8777300" cy="4838700"/>
          </a:xfrm>
          <a:prstGeom prst="rect">
            <a:avLst/>
          </a:prstGeom>
          <a:noFill/>
          <a:ln>
            <a:noFill/>
          </a:ln>
        </p:spPr>
      </p:pic>
      <p:sp>
        <p:nvSpPr>
          <p:cNvPr id="209" name="Google Shape;209;p36"/>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58</a:t>
            </a:r>
            <a:endParaRPr/>
          </a:p>
        </p:txBody>
      </p:sp>
      <p:sp>
        <p:nvSpPr>
          <p:cNvPr id="210" name="Google Shape;210;p36"/>
          <p:cNvSpPr txBox="1"/>
          <p:nvPr/>
        </p:nvSpPr>
        <p:spPr>
          <a:xfrm>
            <a:off x="332600" y="4454525"/>
            <a:ext cx="8540700" cy="4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0000"/>
                </a:solidFill>
              </a:rPr>
              <a:t>*Shotguns have beads and rifles have sights.</a:t>
            </a:r>
            <a:endParaRPr sz="2400" b="1">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7" descr="Picture17.png"/>
          <p:cNvPicPr preferRelativeResize="0"/>
          <p:nvPr/>
        </p:nvPicPr>
        <p:blipFill>
          <a:blip r:embed="rId3">
            <a:alphaModFix/>
          </a:blip>
          <a:stretch>
            <a:fillRect/>
          </a:stretch>
        </p:blipFill>
        <p:spPr>
          <a:xfrm>
            <a:off x="152400" y="152400"/>
            <a:ext cx="8777300" cy="4838700"/>
          </a:xfrm>
          <a:prstGeom prst="rect">
            <a:avLst/>
          </a:prstGeom>
          <a:noFill/>
          <a:ln>
            <a:noFill/>
          </a:ln>
        </p:spPr>
      </p:pic>
      <p:sp>
        <p:nvSpPr>
          <p:cNvPr id="216" name="Google Shape;216;p37"/>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58</a:t>
            </a:r>
            <a:endParaRPr/>
          </a:p>
        </p:txBody>
      </p:sp>
      <p:pic>
        <p:nvPicPr>
          <p:cNvPr id="217" name="Google Shape;217;p37"/>
          <p:cNvPicPr preferRelativeResize="0"/>
          <p:nvPr/>
        </p:nvPicPr>
        <p:blipFill>
          <a:blip r:embed="rId4">
            <a:alphaModFix/>
          </a:blip>
          <a:stretch>
            <a:fillRect/>
          </a:stretch>
        </p:blipFill>
        <p:spPr>
          <a:xfrm>
            <a:off x="233075" y="1108625"/>
            <a:ext cx="3687050" cy="1611375"/>
          </a:xfrm>
          <a:prstGeom prst="rect">
            <a:avLst/>
          </a:prstGeom>
          <a:noFill/>
          <a:ln>
            <a:noFill/>
          </a:ln>
        </p:spPr>
      </p:pic>
      <p:pic>
        <p:nvPicPr>
          <p:cNvPr id="218" name="Google Shape;218;p37"/>
          <p:cNvPicPr preferRelativeResize="0"/>
          <p:nvPr/>
        </p:nvPicPr>
        <p:blipFill>
          <a:blip r:embed="rId5">
            <a:alphaModFix/>
          </a:blip>
          <a:stretch>
            <a:fillRect/>
          </a:stretch>
        </p:blipFill>
        <p:spPr>
          <a:xfrm>
            <a:off x="3847700" y="1108625"/>
            <a:ext cx="5082000" cy="3815725"/>
          </a:xfrm>
          <a:prstGeom prst="rect">
            <a:avLst/>
          </a:prstGeom>
          <a:noFill/>
          <a:ln>
            <a:noFill/>
          </a:ln>
        </p:spPr>
      </p:pic>
      <p:sp>
        <p:nvSpPr>
          <p:cNvPr id="219" name="Google Shape;219;p37"/>
          <p:cNvSpPr txBox="1"/>
          <p:nvPr/>
        </p:nvSpPr>
        <p:spPr>
          <a:xfrm>
            <a:off x="270700" y="567200"/>
            <a:ext cx="4189500" cy="541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Shotgun Slugs</a:t>
            </a:r>
            <a:endParaRPr sz="3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8" descr="Picture18.png"/>
          <p:cNvPicPr preferRelativeResize="0"/>
          <p:nvPr/>
        </p:nvPicPr>
        <p:blipFill>
          <a:blip r:embed="rId3">
            <a:alphaModFix/>
          </a:blip>
          <a:stretch>
            <a:fillRect/>
          </a:stretch>
        </p:blipFill>
        <p:spPr>
          <a:xfrm>
            <a:off x="152400" y="152400"/>
            <a:ext cx="8884450" cy="4838700"/>
          </a:xfrm>
          <a:prstGeom prst="rect">
            <a:avLst/>
          </a:prstGeom>
          <a:noFill/>
          <a:ln>
            <a:noFill/>
          </a:ln>
        </p:spPr>
      </p:pic>
      <p:sp>
        <p:nvSpPr>
          <p:cNvPr id="225" name="Google Shape;225;p38"/>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57</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9" descr="Picture19.png"/>
          <p:cNvPicPr preferRelativeResize="0"/>
          <p:nvPr/>
        </p:nvPicPr>
        <p:blipFill>
          <a:blip r:embed="rId3">
            <a:alphaModFix/>
          </a:blip>
          <a:stretch>
            <a:fillRect/>
          </a:stretch>
        </p:blipFill>
        <p:spPr>
          <a:xfrm>
            <a:off x="152400" y="152400"/>
            <a:ext cx="8812999" cy="4838700"/>
          </a:xfrm>
          <a:prstGeom prst="rect">
            <a:avLst/>
          </a:prstGeom>
          <a:noFill/>
          <a:ln>
            <a:noFill/>
          </a:ln>
        </p:spPr>
      </p:pic>
      <p:sp>
        <p:nvSpPr>
          <p:cNvPr id="231" name="Google Shape;231;p39"/>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56</a:t>
            </a:r>
            <a:endParaRPr/>
          </a:p>
        </p:txBody>
      </p:sp>
      <p:sp>
        <p:nvSpPr>
          <p:cNvPr id="232" name="Google Shape;232;p39"/>
          <p:cNvSpPr txBox="1"/>
          <p:nvPr/>
        </p:nvSpPr>
        <p:spPr>
          <a:xfrm>
            <a:off x="5143525" y="1223525"/>
            <a:ext cx="3563700" cy="357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rPr>
              <a:t>measured in</a:t>
            </a:r>
            <a:endParaRPr sz="3000" b="1">
              <a:solidFill>
                <a:srgbClr val="FF0000"/>
              </a:solidFill>
            </a:endParaRPr>
          </a:p>
        </p:txBody>
      </p:sp>
      <p:sp>
        <p:nvSpPr>
          <p:cNvPr id="233" name="Google Shape;233;p39"/>
          <p:cNvSpPr txBox="1"/>
          <p:nvPr/>
        </p:nvSpPr>
        <p:spPr>
          <a:xfrm>
            <a:off x="5084100" y="1437325"/>
            <a:ext cx="178200" cy="249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39"/>
          <p:cNvSpPr txBox="1"/>
          <p:nvPr/>
        </p:nvSpPr>
        <p:spPr>
          <a:xfrm>
            <a:off x="344475" y="1686925"/>
            <a:ext cx="6426300" cy="357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b="1">
                <a:solidFill>
                  <a:srgbClr val="FF0000"/>
                </a:solidFill>
              </a:rPr>
              <a:t>hundredths (1/100) of an inch.</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0" descr="Picture21.png"/>
          <p:cNvPicPr preferRelativeResize="0"/>
          <p:nvPr/>
        </p:nvPicPr>
        <p:blipFill>
          <a:blip r:embed="rId3">
            <a:alphaModFix/>
          </a:blip>
          <a:stretch>
            <a:fillRect/>
          </a:stretch>
        </p:blipFill>
        <p:spPr>
          <a:xfrm>
            <a:off x="152400" y="152400"/>
            <a:ext cx="8729674" cy="4838700"/>
          </a:xfrm>
          <a:prstGeom prst="rect">
            <a:avLst/>
          </a:prstGeom>
          <a:noFill/>
          <a:ln>
            <a:noFill/>
          </a:ln>
        </p:spPr>
      </p:pic>
      <p:sp>
        <p:nvSpPr>
          <p:cNvPr id="240" name="Google Shape;240;p40"/>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54</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41" descr="Picture22.png"/>
          <p:cNvPicPr preferRelativeResize="0"/>
          <p:nvPr/>
        </p:nvPicPr>
        <p:blipFill>
          <a:blip r:embed="rId3">
            <a:alphaModFix/>
          </a:blip>
          <a:stretch>
            <a:fillRect/>
          </a:stretch>
        </p:blipFill>
        <p:spPr>
          <a:xfrm>
            <a:off x="152400" y="152400"/>
            <a:ext cx="8824926" cy="4838700"/>
          </a:xfrm>
          <a:prstGeom prst="rect">
            <a:avLst/>
          </a:prstGeom>
          <a:noFill/>
          <a:ln>
            <a:noFill/>
          </a:ln>
        </p:spPr>
      </p:pic>
      <p:sp>
        <p:nvSpPr>
          <p:cNvPr id="246" name="Google Shape;246;p41"/>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2" descr="Picture23.png"/>
          <p:cNvPicPr preferRelativeResize="0"/>
          <p:nvPr/>
        </p:nvPicPr>
        <p:blipFill>
          <a:blip r:embed="rId3">
            <a:alphaModFix/>
          </a:blip>
          <a:stretch>
            <a:fillRect/>
          </a:stretch>
        </p:blipFill>
        <p:spPr>
          <a:xfrm>
            <a:off x="152400" y="152400"/>
            <a:ext cx="8896350" cy="4838700"/>
          </a:xfrm>
          <a:prstGeom prst="rect">
            <a:avLst/>
          </a:prstGeom>
          <a:noFill/>
          <a:ln>
            <a:noFill/>
          </a:ln>
        </p:spPr>
      </p:pic>
      <p:sp>
        <p:nvSpPr>
          <p:cNvPr id="252" name="Google Shape;252;p42"/>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p:nvPr/>
        </p:nvSpPr>
        <p:spPr>
          <a:xfrm>
            <a:off x="59525" y="35725"/>
            <a:ext cx="4198200" cy="4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Advanced Hunter Education Classes</a:t>
            </a:r>
            <a:endParaRPr sz="1800" b="1"/>
          </a:p>
        </p:txBody>
      </p:sp>
      <p:pic>
        <p:nvPicPr>
          <p:cNvPr id="76" name="Google Shape;76;p16"/>
          <p:cNvPicPr preferRelativeResize="0"/>
          <p:nvPr/>
        </p:nvPicPr>
        <p:blipFill>
          <a:blip r:embed="rId3">
            <a:alphaModFix/>
          </a:blip>
          <a:stretch>
            <a:fillRect/>
          </a:stretch>
        </p:blipFill>
        <p:spPr>
          <a:xfrm>
            <a:off x="0" y="581350"/>
            <a:ext cx="4410126" cy="4409751"/>
          </a:xfrm>
          <a:prstGeom prst="rect">
            <a:avLst/>
          </a:prstGeom>
          <a:noFill/>
          <a:ln>
            <a:noFill/>
          </a:ln>
        </p:spPr>
      </p:pic>
      <p:pic>
        <p:nvPicPr>
          <p:cNvPr id="77" name="Google Shape;77;p16" title="slide 4.jpg"/>
          <p:cNvPicPr preferRelativeResize="0"/>
          <p:nvPr/>
        </p:nvPicPr>
        <p:blipFill>
          <a:blip r:embed="rId4">
            <a:alphaModFix/>
          </a:blip>
          <a:stretch>
            <a:fillRect/>
          </a:stretch>
        </p:blipFill>
        <p:spPr>
          <a:xfrm>
            <a:off x="5076275" y="827050"/>
            <a:ext cx="2688076" cy="419445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3" descr="Picture24.png"/>
          <p:cNvPicPr preferRelativeResize="0"/>
          <p:nvPr/>
        </p:nvPicPr>
        <p:blipFill>
          <a:blip r:embed="rId3">
            <a:alphaModFix/>
          </a:blip>
          <a:stretch>
            <a:fillRect/>
          </a:stretch>
        </p:blipFill>
        <p:spPr>
          <a:xfrm>
            <a:off x="152400" y="152400"/>
            <a:ext cx="8753475" cy="4838700"/>
          </a:xfrm>
          <a:prstGeom prst="rect">
            <a:avLst/>
          </a:prstGeom>
          <a:noFill/>
          <a:ln>
            <a:noFill/>
          </a:ln>
        </p:spPr>
      </p:pic>
      <p:sp>
        <p:nvSpPr>
          <p:cNvPr id="258" name="Google Shape;258;p43"/>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51</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44" descr="Picture25.png"/>
          <p:cNvPicPr preferRelativeResize="0"/>
          <p:nvPr/>
        </p:nvPicPr>
        <p:blipFill>
          <a:blip r:embed="rId3">
            <a:alphaModFix/>
          </a:blip>
          <a:stretch>
            <a:fillRect/>
          </a:stretch>
        </p:blipFill>
        <p:spPr>
          <a:xfrm>
            <a:off x="152400" y="152400"/>
            <a:ext cx="8765376" cy="4838700"/>
          </a:xfrm>
          <a:prstGeom prst="rect">
            <a:avLst/>
          </a:prstGeom>
          <a:noFill/>
          <a:ln>
            <a:noFill/>
          </a:ln>
        </p:spPr>
      </p:pic>
      <p:sp>
        <p:nvSpPr>
          <p:cNvPr id="264" name="Google Shape;264;p44"/>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50</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5" descr="Picture26.png"/>
          <p:cNvPicPr preferRelativeResize="0"/>
          <p:nvPr/>
        </p:nvPicPr>
        <p:blipFill>
          <a:blip r:embed="rId3">
            <a:alphaModFix/>
          </a:blip>
          <a:stretch>
            <a:fillRect/>
          </a:stretch>
        </p:blipFill>
        <p:spPr>
          <a:xfrm>
            <a:off x="152400" y="152400"/>
            <a:ext cx="8741575" cy="4838700"/>
          </a:xfrm>
          <a:prstGeom prst="rect">
            <a:avLst/>
          </a:prstGeom>
          <a:noFill/>
          <a:ln>
            <a:noFill/>
          </a:ln>
        </p:spPr>
      </p:pic>
      <p:sp>
        <p:nvSpPr>
          <p:cNvPr id="270" name="Google Shape;270;p45"/>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49</a:t>
            </a:r>
            <a:endParaRPr/>
          </a:p>
        </p:txBody>
      </p:sp>
      <p:sp>
        <p:nvSpPr>
          <p:cNvPr id="271" name="Google Shape;271;p45"/>
          <p:cNvSpPr txBox="1"/>
          <p:nvPr/>
        </p:nvSpPr>
        <p:spPr>
          <a:xfrm>
            <a:off x="5392950" y="902775"/>
            <a:ext cx="29223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(most open to tightest)</a:t>
            </a:r>
            <a:endParaRPr sz="1800" b="1"/>
          </a:p>
        </p:txBody>
      </p:sp>
      <p:sp>
        <p:nvSpPr>
          <p:cNvPr id="272" name="Google Shape;272;p45"/>
          <p:cNvSpPr txBox="1"/>
          <p:nvPr/>
        </p:nvSpPr>
        <p:spPr>
          <a:xfrm>
            <a:off x="8315250" y="2221325"/>
            <a:ext cx="498900" cy="24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0000"/>
                </a:solidFill>
              </a:rPr>
              <a:t>C</a:t>
            </a:r>
            <a:endParaRPr sz="2400" b="1">
              <a:solidFill>
                <a:srgbClr val="FF0000"/>
              </a:solidFill>
            </a:endParaRPr>
          </a:p>
          <a:p>
            <a:pPr marL="0" lvl="0" indent="0" algn="l" rtl="0">
              <a:spcBef>
                <a:spcPts val="0"/>
              </a:spcBef>
              <a:spcAft>
                <a:spcPts val="0"/>
              </a:spcAft>
              <a:buNone/>
            </a:pPr>
            <a:r>
              <a:rPr lang="en" sz="2400" b="1">
                <a:solidFill>
                  <a:srgbClr val="FF0000"/>
                </a:solidFill>
              </a:rPr>
              <a:t>I</a:t>
            </a:r>
            <a:endParaRPr sz="2400" b="1">
              <a:solidFill>
                <a:srgbClr val="FF0000"/>
              </a:solidFill>
            </a:endParaRPr>
          </a:p>
          <a:p>
            <a:pPr marL="0" lvl="0" indent="0" algn="l" rtl="0">
              <a:spcBef>
                <a:spcPts val="0"/>
              </a:spcBef>
              <a:spcAft>
                <a:spcPts val="0"/>
              </a:spcAft>
              <a:buNone/>
            </a:pPr>
            <a:r>
              <a:rPr lang="en" sz="2400" b="1">
                <a:solidFill>
                  <a:srgbClr val="FF0000"/>
                </a:solidFill>
              </a:rPr>
              <a:t>M</a:t>
            </a:r>
            <a:endParaRPr sz="2400" b="1">
              <a:solidFill>
                <a:srgbClr val="FF0000"/>
              </a:solidFill>
            </a:endParaRPr>
          </a:p>
          <a:p>
            <a:pPr marL="0" lvl="0" indent="0" algn="l" rtl="0">
              <a:spcBef>
                <a:spcPts val="0"/>
              </a:spcBef>
              <a:spcAft>
                <a:spcPts val="0"/>
              </a:spcAft>
              <a:buNone/>
            </a:pPr>
            <a:r>
              <a:rPr lang="en" sz="2400" b="1">
                <a:solidFill>
                  <a:srgbClr val="FF0000"/>
                </a:solidFill>
              </a:rPr>
              <a:t>F</a:t>
            </a:r>
            <a:endParaRPr sz="2400" b="1">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6" descr="Picture27.png"/>
          <p:cNvPicPr preferRelativeResize="0"/>
          <p:nvPr/>
        </p:nvPicPr>
        <p:blipFill>
          <a:blip r:embed="rId3">
            <a:alphaModFix/>
          </a:blip>
          <a:stretch>
            <a:fillRect/>
          </a:stretch>
        </p:blipFill>
        <p:spPr>
          <a:xfrm>
            <a:off x="784000" y="211775"/>
            <a:ext cx="6530074" cy="3619500"/>
          </a:xfrm>
          <a:prstGeom prst="rect">
            <a:avLst/>
          </a:prstGeom>
          <a:noFill/>
          <a:ln>
            <a:noFill/>
          </a:ln>
        </p:spPr>
      </p:pic>
      <p:sp>
        <p:nvSpPr>
          <p:cNvPr id="278" name="Google Shape;278;p46"/>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48</a:t>
            </a:r>
            <a:endParaRPr/>
          </a:p>
        </p:txBody>
      </p:sp>
      <p:sp>
        <p:nvSpPr>
          <p:cNvPr id="279" name="Google Shape;279;p46"/>
          <p:cNvSpPr txBox="1"/>
          <p:nvPr/>
        </p:nvSpPr>
        <p:spPr>
          <a:xfrm>
            <a:off x="1211650" y="4454550"/>
            <a:ext cx="7542900" cy="4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Rimfire vs. Centerfire</a:t>
            </a:r>
            <a:endParaRPr sz="3600">
              <a:solidFill>
                <a:srgbClr val="FF0000"/>
              </a:solidFill>
            </a:endParaRPr>
          </a:p>
        </p:txBody>
      </p:sp>
      <p:pic>
        <p:nvPicPr>
          <p:cNvPr id="280" name="Google Shape;280;p46"/>
          <p:cNvPicPr preferRelativeResize="0"/>
          <p:nvPr/>
        </p:nvPicPr>
        <p:blipFill>
          <a:blip r:embed="rId4">
            <a:alphaModFix/>
          </a:blip>
          <a:stretch>
            <a:fillRect/>
          </a:stretch>
        </p:blipFill>
        <p:spPr>
          <a:xfrm>
            <a:off x="6068377" y="3118202"/>
            <a:ext cx="3008276" cy="18233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7" descr="Picture28.png"/>
          <p:cNvPicPr preferRelativeResize="0"/>
          <p:nvPr/>
        </p:nvPicPr>
        <p:blipFill>
          <a:blip r:embed="rId3">
            <a:alphaModFix/>
          </a:blip>
          <a:stretch>
            <a:fillRect/>
          </a:stretch>
        </p:blipFill>
        <p:spPr>
          <a:xfrm>
            <a:off x="152400" y="152400"/>
            <a:ext cx="8765376" cy="4838700"/>
          </a:xfrm>
          <a:prstGeom prst="rect">
            <a:avLst/>
          </a:prstGeom>
          <a:noFill/>
          <a:ln>
            <a:noFill/>
          </a:ln>
        </p:spPr>
      </p:pic>
      <p:sp>
        <p:nvSpPr>
          <p:cNvPr id="286" name="Google Shape;286;p47"/>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47</a:t>
            </a:r>
            <a:endParaRPr/>
          </a:p>
        </p:txBody>
      </p:sp>
      <p:sp>
        <p:nvSpPr>
          <p:cNvPr id="287" name="Google Shape;287;p47"/>
          <p:cNvSpPr txBox="1"/>
          <p:nvPr/>
        </p:nvSpPr>
        <p:spPr>
          <a:xfrm>
            <a:off x="3551750" y="1401700"/>
            <a:ext cx="3575400" cy="6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 slides only)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8" descr="Picture29.png"/>
          <p:cNvPicPr preferRelativeResize="0"/>
          <p:nvPr/>
        </p:nvPicPr>
        <p:blipFill>
          <a:blip r:embed="rId3">
            <a:alphaModFix/>
          </a:blip>
          <a:stretch>
            <a:fillRect/>
          </a:stretch>
        </p:blipFill>
        <p:spPr>
          <a:xfrm>
            <a:off x="152400" y="152400"/>
            <a:ext cx="8765376" cy="4838700"/>
          </a:xfrm>
          <a:prstGeom prst="rect">
            <a:avLst/>
          </a:prstGeom>
          <a:noFill/>
          <a:ln>
            <a:noFill/>
          </a:ln>
        </p:spPr>
      </p:pic>
      <p:sp>
        <p:nvSpPr>
          <p:cNvPr id="293" name="Google Shape;293;p48"/>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46</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9" descr="Picture30.png"/>
          <p:cNvPicPr preferRelativeResize="0"/>
          <p:nvPr/>
        </p:nvPicPr>
        <p:blipFill>
          <a:blip r:embed="rId3">
            <a:alphaModFix/>
          </a:blip>
          <a:stretch>
            <a:fillRect/>
          </a:stretch>
        </p:blipFill>
        <p:spPr>
          <a:xfrm>
            <a:off x="152400" y="152400"/>
            <a:ext cx="8836824" cy="4838700"/>
          </a:xfrm>
          <a:prstGeom prst="rect">
            <a:avLst/>
          </a:prstGeom>
          <a:noFill/>
          <a:ln>
            <a:noFill/>
          </a:ln>
        </p:spPr>
      </p:pic>
      <p:sp>
        <p:nvSpPr>
          <p:cNvPr id="299" name="Google Shape;299;p49"/>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45</a:t>
            </a:r>
            <a:endParaRPr/>
          </a:p>
        </p:txBody>
      </p:sp>
      <p:sp>
        <p:nvSpPr>
          <p:cNvPr id="300" name="Google Shape;300;p49"/>
          <p:cNvSpPr txBox="1"/>
          <p:nvPr/>
        </p:nvSpPr>
        <p:spPr>
          <a:xfrm>
            <a:off x="59375" y="2470775"/>
            <a:ext cx="1983900" cy="22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What is your Effective Range?</a:t>
            </a:r>
            <a:endParaRPr sz="360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50"/>
          <p:cNvPicPr preferRelativeResize="0"/>
          <p:nvPr/>
        </p:nvPicPr>
        <p:blipFill>
          <a:blip r:embed="rId3">
            <a:alphaModFix/>
          </a:blip>
          <a:stretch>
            <a:fillRect/>
          </a:stretch>
        </p:blipFill>
        <p:spPr>
          <a:xfrm>
            <a:off x="152400" y="152400"/>
            <a:ext cx="8602134" cy="48387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51" descr="Picture31.png"/>
          <p:cNvPicPr preferRelativeResize="0"/>
          <p:nvPr/>
        </p:nvPicPr>
        <p:blipFill>
          <a:blip r:embed="rId3">
            <a:alphaModFix/>
          </a:blip>
          <a:stretch>
            <a:fillRect/>
          </a:stretch>
        </p:blipFill>
        <p:spPr>
          <a:xfrm>
            <a:off x="152400" y="152400"/>
            <a:ext cx="8812999" cy="4838700"/>
          </a:xfrm>
          <a:prstGeom prst="rect">
            <a:avLst/>
          </a:prstGeom>
          <a:noFill/>
          <a:ln>
            <a:noFill/>
          </a:ln>
        </p:spPr>
      </p:pic>
      <p:sp>
        <p:nvSpPr>
          <p:cNvPr id="311" name="Google Shape;311;p51"/>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44</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52" descr="Picture32.png"/>
          <p:cNvPicPr preferRelativeResize="0"/>
          <p:nvPr/>
        </p:nvPicPr>
        <p:blipFill>
          <a:blip r:embed="rId3">
            <a:alphaModFix/>
          </a:blip>
          <a:stretch>
            <a:fillRect/>
          </a:stretch>
        </p:blipFill>
        <p:spPr>
          <a:xfrm>
            <a:off x="152400" y="152400"/>
            <a:ext cx="8836824" cy="4838700"/>
          </a:xfrm>
          <a:prstGeom prst="rect">
            <a:avLst/>
          </a:prstGeom>
          <a:noFill/>
          <a:ln>
            <a:noFill/>
          </a:ln>
        </p:spPr>
      </p:pic>
      <p:sp>
        <p:nvSpPr>
          <p:cNvPr id="317" name="Google Shape;317;p52"/>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43</a:t>
            </a:r>
            <a:endParaRPr/>
          </a:p>
        </p:txBody>
      </p:sp>
      <p:sp>
        <p:nvSpPr>
          <p:cNvPr id="318" name="Google Shape;318;p52"/>
          <p:cNvSpPr txBox="1"/>
          <p:nvPr/>
        </p:nvSpPr>
        <p:spPr>
          <a:xfrm>
            <a:off x="570175" y="2589575"/>
            <a:ext cx="1021500" cy="8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See page 86</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title="slide 7.jpg"/>
          <p:cNvPicPr preferRelativeResize="0"/>
          <p:nvPr/>
        </p:nvPicPr>
        <p:blipFill>
          <a:blip r:embed="rId3">
            <a:alphaModFix/>
          </a:blip>
          <a:stretch>
            <a:fillRect/>
          </a:stretch>
        </p:blipFill>
        <p:spPr>
          <a:xfrm>
            <a:off x="1390300" y="676450"/>
            <a:ext cx="2301074" cy="4339425"/>
          </a:xfrm>
          <a:prstGeom prst="rect">
            <a:avLst/>
          </a:prstGeom>
          <a:noFill/>
          <a:ln>
            <a:noFill/>
          </a:ln>
        </p:spPr>
      </p:pic>
      <p:pic>
        <p:nvPicPr>
          <p:cNvPr id="83" name="Google Shape;83;p17" title="slide 7 -2.jpg"/>
          <p:cNvPicPr preferRelativeResize="0"/>
          <p:nvPr/>
        </p:nvPicPr>
        <p:blipFill>
          <a:blip r:embed="rId4">
            <a:alphaModFix/>
          </a:blip>
          <a:stretch>
            <a:fillRect/>
          </a:stretch>
        </p:blipFill>
        <p:spPr>
          <a:xfrm>
            <a:off x="5166951" y="732175"/>
            <a:ext cx="2783192" cy="4467052"/>
          </a:xfrm>
          <a:prstGeom prst="rect">
            <a:avLst/>
          </a:prstGeom>
          <a:noFill/>
          <a:ln>
            <a:noFill/>
          </a:ln>
        </p:spPr>
      </p:pic>
      <p:sp>
        <p:nvSpPr>
          <p:cNvPr id="84" name="Google Shape;84;p17"/>
          <p:cNvSpPr txBox="1"/>
          <p:nvPr/>
        </p:nvSpPr>
        <p:spPr>
          <a:xfrm>
            <a:off x="3767400" y="292700"/>
            <a:ext cx="1609200" cy="8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Special Hunts</a:t>
            </a:r>
            <a:endParaRPr sz="18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53" descr="Picture33.png"/>
          <p:cNvPicPr preferRelativeResize="0"/>
          <p:nvPr/>
        </p:nvPicPr>
        <p:blipFill>
          <a:blip r:embed="rId3">
            <a:alphaModFix/>
          </a:blip>
          <a:stretch>
            <a:fillRect/>
          </a:stretch>
        </p:blipFill>
        <p:spPr>
          <a:xfrm>
            <a:off x="152400" y="152400"/>
            <a:ext cx="8753474" cy="4838700"/>
          </a:xfrm>
          <a:prstGeom prst="rect">
            <a:avLst/>
          </a:prstGeom>
          <a:noFill/>
          <a:ln>
            <a:noFill/>
          </a:ln>
        </p:spPr>
      </p:pic>
      <p:sp>
        <p:nvSpPr>
          <p:cNvPr id="324" name="Google Shape;324;p53"/>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42</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4"/>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41</a:t>
            </a:r>
            <a:endParaRPr/>
          </a:p>
        </p:txBody>
      </p:sp>
      <p:sp>
        <p:nvSpPr>
          <p:cNvPr id="330" name="Google Shape;330;p54"/>
          <p:cNvSpPr txBox="1"/>
          <p:nvPr/>
        </p:nvSpPr>
        <p:spPr>
          <a:xfrm>
            <a:off x="3337000" y="379350"/>
            <a:ext cx="3330000" cy="60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Field Dressing </a:t>
            </a:r>
            <a:endParaRPr sz="1800">
              <a:solidFill>
                <a:schemeClr val="dk2"/>
              </a:solidFill>
            </a:endParaRPr>
          </a:p>
        </p:txBody>
      </p:sp>
      <p:pic>
        <p:nvPicPr>
          <p:cNvPr id="331" name="Google Shape;331;p54" title="IMG_20250327_133055.jpg"/>
          <p:cNvPicPr preferRelativeResize="0"/>
          <p:nvPr/>
        </p:nvPicPr>
        <p:blipFill>
          <a:blip r:embed="rId3">
            <a:alphaModFix/>
          </a:blip>
          <a:stretch>
            <a:fillRect/>
          </a:stretch>
        </p:blipFill>
        <p:spPr>
          <a:xfrm>
            <a:off x="855025" y="95250"/>
            <a:ext cx="7538852" cy="4795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55" descr="Picture35.png"/>
          <p:cNvPicPr preferRelativeResize="0"/>
          <p:nvPr/>
        </p:nvPicPr>
        <p:blipFill>
          <a:blip r:embed="rId3">
            <a:alphaModFix/>
          </a:blip>
          <a:stretch>
            <a:fillRect/>
          </a:stretch>
        </p:blipFill>
        <p:spPr>
          <a:xfrm>
            <a:off x="152400" y="152400"/>
            <a:ext cx="8789201" cy="4838700"/>
          </a:xfrm>
          <a:prstGeom prst="rect">
            <a:avLst/>
          </a:prstGeom>
          <a:noFill/>
          <a:ln>
            <a:noFill/>
          </a:ln>
        </p:spPr>
      </p:pic>
      <p:sp>
        <p:nvSpPr>
          <p:cNvPr id="337" name="Google Shape;337;p55"/>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40</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6" descr="Picture36.png"/>
          <p:cNvPicPr preferRelativeResize="0"/>
          <p:nvPr/>
        </p:nvPicPr>
        <p:blipFill>
          <a:blip r:embed="rId3">
            <a:alphaModFix/>
          </a:blip>
          <a:stretch>
            <a:fillRect/>
          </a:stretch>
        </p:blipFill>
        <p:spPr>
          <a:xfrm>
            <a:off x="152400" y="152400"/>
            <a:ext cx="8789201" cy="4838700"/>
          </a:xfrm>
          <a:prstGeom prst="rect">
            <a:avLst/>
          </a:prstGeom>
          <a:noFill/>
          <a:ln>
            <a:noFill/>
          </a:ln>
        </p:spPr>
      </p:pic>
      <p:sp>
        <p:nvSpPr>
          <p:cNvPr id="343" name="Google Shape;343;p56"/>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39</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7" descr="Picture37.png"/>
          <p:cNvPicPr preferRelativeResize="0"/>
          <p:nvPr/>
        </p:nvPicPr>
        <p:blipFill>
          <a:blip r:embed="rId3">
            <a:alphaModFix/>
          </a:blip>
          <a:stretch>
            <a:fillRect/>
          </a:stretch>
        </p:blipFill>
        <p:spPr>
          <a:xfrm>
            <a:off x="152400" y="152400"/>
            <a:ext cx="8717750" cy="4838700"/>
          </a:xfrm>
          <a:prstGeom prst="rect">
            <a:avLst/>
          </a:prstGeom>
          <a:noFill/>
          <a:ln>
            <a:noFill/>
          </a:ln>
        </p:spPr>
      </p:pic>
      <p:sp>
        <p:nvSpPr>
          <p:cNvPr id="349" name="Google Shape;349;p57"/>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38</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58" descr="Picture38.png"/>
          <p:cNvPicPr preferRelativeResize="0"/>
          <p:nvPr/>
        </p:nvPicPr>
        <p:blipFill>
          <a:blip r:embed="rId3">
            <a:alphaModFix/>
          </a:blip>
          <a:stretch>
            <a:fillRect/>
          </a:stretch>
        </p:blipFill>
        <p:spPr>
          <a:xfrm>
            <a:off x="152400" y="152400"/>
            <a:ext cx="8741575" cy="4838700"/>
          </a:xfrm>
          <a:prstGeom prst="rect">
            <a:avLst/>
          </a:prstGeom>
          <a:noFill/>
          <a:ln>
            <a:noFill/>
          </a:ln>
        </p:spPr>
      </p:pic>
      <p:sp>
        <p:nvSpPr>
          <p:cNvPr id="355" name="Google Shape;355;p58"/>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37</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59" descr="Picture39.png"/>
          <p:cNvPicPr preferRelativeResize="0"/>
          <p:nvPr/>
        </p:nvPicPr>
        <p:blipFill>
          <a:blip r:embed="rId3">
            <a:alphaModFix/>
          </a:blip>
          <a:stretch>
            <a:fillRect/>
          </a:stretch>
        </p:blipFill>
        <p:spPr>
          <a:xfrm>
            <a:off x="152400" y="152400"/>
            <a:ext cx="8765376" cy="4838700"/>
          </a:xfrm>
          <a:prstGeom prst="rect">
            <a:avLst/>
          </a:prstGeom>
          <a:noFill/>
          <a:ln>
            <a:noFill/>
          </a:ln>
        </p:spPr>
      </p:pic>
      <p:sp>
        <p:nvSpPr>
          <p:cNvPr id="361" name="Google Shape;361;p59"/>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36</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60" descr="Picture40.png"/>
          <p:cNvPicPr preferRelativeResize="0"/>
          <p:nvPr/>
        </p:nvPicPr>
        <p:blipFill>
          <a:blip r:embed="rId3">
            <a:alphaModFix/>
          </a:blip>
          <a:stretch>
            <a:fillRect/>
          </a:stretch>
        </p:blipFill>
        <p:spPr>
          <a:xfrm>
            <a:off x="152400" y="152400"/>
            <a:ext cx="8717750" cy="4838700"/>
          </a:xfrm>
          <a:prstGeom prst="rect">
            <a:avLst/>
          </a:prstGeom>
          <a:noFill/>
          <a:ln>
            <a:noFill/>
          </a:ln>
        </p:spPr>
      </p:pic>
      <p:sp>
        <p:nvSpPr>
          <p:cNvPr id="367" name="Google Shape;367;p60"/>
          <p:cNvSpPr txBox="1"/>
          <p:nvPr/>
        </p:nvSpPr>
        <p:spPr>
          <a:xfrm>
            <a:off x="0" y="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35</a:t>
            </a:r>
            <a:endParaRPr/>
          </a:p>
        </p:txBody>
      </p:sp>
      <p:pic>
        <p:nvPicPr>
          <p:cNvPr id="368" name="Google Shape;368;p60"/>
          <p:cNvPicPr preferRelativeResize="0"/>
          <p:nvPr/>
        </p:nvPicPr>
        <p:blipFill>
          <a:blip r:embed="rId4">
            <a:alphaModFix/>
          </a:blip>
          <a:stretch>
            <a:fillRect/>
          </a:stretch>
        </p:blipFill>
        <p:spPr>
          <a:xfrm>
            <a:off x="7082048" y="1045325"/>
            <a:ext cx="1788099" cy="1686799"/>
          </a:xfrm>
          <a:prstGeom prst="rect">
            <a:avLst/>
          </a:prstGeom>
          <a:noFill/>
          <a:ln>
            <a:noFill/>
          </a:ln>
        </p:spPr>
      </p:pic>
      <p:sp>
        <p:nvSpPr>
          <p:cNvPr id="369" name="Google Shape;369;p60"/>
          <p:cNvSpPr txBox="1"/>
          <p:nvPr/>
        </p:nvSpPr>
        <p:spPr>
          <a:xfrm>
            <a:off x="7151000" y="2862775"/>
            <a:ext cx="1719000" cy="68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Flu Flu Arrows</a:t>
            </a:r>
            <a:endParaRPr sz="3600">
              <a:solidFill>
                <a:srgbClr val="FF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61" descr="Picture41.png"/>
          <p:cNvPicPr preferRelativeResize="0"/>
          <p:nvPr/>
        </p:nvPicPr>
        <p:blipFill>
          <a:blip r:embed="rId3">
            <a:alphaModFix/>
          </a:blip>
          <a:stretch>
            <a:fillRect/>
          </a:stretch>
        </p:blipFill>
        <p:spPr>
          <a:xfrm>
            <a:off x="152400" y="152400"/>
            <a:ext cx="8741575" cy="4838700"/>
          </a:xfrm>
          <a:prstGeom prst="rect">
            <a:avLst/>
          </a:prstGeom>
          <a:noFill/>
          <a:ln>
            <a:noFill/>
          </a:ln>
        </p:spPr>
      </p:pic>
      <p:sp>
        <p:nvSpPr>
          <p:cNvPr id="375" name="Google Shape;375;p61"/>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34</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62" descr="High speed video from last year (2013). &#10;The video was taken to check arrow clearance and cycling as the arrows were not quite matched to the bow. As you can see, the arrow clears the button and rest fine&#10;&#10;Taken at Lillieshall National Sports Center by EIS biomechanist Oliver Logan&#10;Equipment:&#10;&#10;Bow&#10;Riser- Kaya K7- http://bit.ly/XomVHy&#10;Limbs- Kaya K3- http://bit.ly/1rfnoZk&#10;Rest- Shibuya Ultima- http://bit.ly/1udIO7i&#10;Button- Beiter- http://bit.ly/1r3TIwA&#10;Sight Sure-Loc Quest-X- http://bit.ly/XLneNl&#10;Stabilisers- Arctec XXL- http://bit.ly/1DlGNfK&#10;&#10;Arrows&#10;Shafts- Easton X10- http://bit.ly/1s8COAB&#10;Points- Ballistic Tungsten- http://bit.ly/Xop2ev&#10;Fletchings- Eli Vanes, P2- http://bit.ly/1yiqDnm&#10;Nocks- Beiter In/Out" title="Archery Slow Motion Arrow Flight Cycle Slow Motion 5000fps">
            <a:hlinkClick r:id="rId3"/>
          </p:cNvPr>
          <p:cNvPicPr preferRelativeResize="0"/>
          <p:nvPr/>
        </p:nvPicPr>
        <p:blipFill>
          <a:blip r:embed="rId4">
            <a:alphaModFix/>
          </a:blip>
          <a:stretch>
            <a:fillRect/>
          </a:stretch>
        </p:blipFill>
        <p:spPr>
          <a:xfrm>
            <a:off x="184150" y="133050"/>
            <a:ext cx="8622500" cy="4877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152400" y="3105350"/>
            <a:ext cx="1803849" cy="1944150"/>
          </a:xfrm>
          <a:prstGeom prst="rect">
            <a:avLst/>
          </a:prstGeom>
          <a:noFill/>
          <a:ln>
            <a:noFill/>
          </a:ln>
        </p:spPr>
      </p:pic>
      <p:sp>
        <p:nvSpPr>
          <p:cNvPr id="90" name="Google Shape;90;p18"/>
          <p:cNvSpPr txBox="1"/>
          <p:nvPr/>
        </p:nvSpPr>
        <p:spPr>
          <a:xfrm>
            <a:off x="2624450" y="72975"/>
            <a:ext cx="3164100" cy="659700"/>
          </a:xfrm>
          <a:prstGeom prst="rect">
            <a:avLst/>
          </a:prstGeom>
          <a:noFill/>
          <a:ln w="76200" cap="flat" cmpd="sng">
            <a:solidFill>
              <a:srgbClr val="CC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CC0000"/>
                </a:solidFill>
              </a:rPr>
              <a:t>Join and Support</a:t>
            </a:r>
            <a:endParaRPr sz="3000">
              <a:solidFill>
                <a:srgbClr val="CC0000"/>
              </a:solidFill>
            </a:endParaRPr>
          </a:p>
        </p:txBody>
      </p:sp>
      <p:pic>
        <p:nvPicPr>
          <p:cNvPr id="91" name="Google Shape;91;p18"/>
          <p:cNvPicPr preferRelativeResize="0"/>
          <p:nvPr/>
        </p:nvPicPr>
        <p:blipFill>
          <a:blip r:embed="rId4">
            <a:alphaModFix/>
          </a:blip>
          <a:stretch>
            <a:fillRect/>
          </a:stretch>
        </p:blipFill>
        <p:spPr>
          <a:xfrm>
            <a:off x="0" y="-406900"/>
            <a:ext cx="2381250" cy="2371725"/>
          </a:xfrm>
          <a:prstGeom prst="rect">
            <a:avLst/>
          </a:prstGeom>
          <a:noFill/>
          <a:ln>
            <a:noFill/>
          </a:ln>
        </p:spPr>
      </p:pic>
      <p:pic>
        <p:nvPicPr>
          <p:cNvPr id="92" name="Google Shape;92;p18"/>
          <p:cNvPicPr preferRelativeResize="0"/>
          <p:nvPr/>
        </p:nvPicPr>
        <p:blipFill>
          <a:blip r:embed="rId5">
            <a:alphaModFix/>
          </a:blip>
          <a:stretch>
            <a:fillRect/>
          </a:stretch>
        </p:blipFill>
        <p:spPr>
          <a:xfrm>
            <a:off x="371075" y="1669500"/>
            <a:ext cx="2010175" cy="1435850"/>
          </a:xfrm>
          <a:prstGeom prst="rect">
            <a:avLst/>
          </a:prstGeom>
          <a:noFill/>
          <a:ln>
            <a:noFill/>
          </a:ln>
        </p:spPr>
      </p:pic>
      <p:pic>
        <p:nvPicPr>
          <p:cNvPr id="93" name="Google Shape;93;p18"/>
          <p:cNvPicPr preferRelativeResize="0"/>
          <p:nvPr/>
        </p:nvPicPr>
        <p:blipFill>
          <a:blip r:embed="rId6">
            <a:alphaModFix/>
          </a:blip>
          <a:stretch>
            <a:fillRect/>
          </a:stretch>
        </p:blipFill>
        <p:spPr>
          <a:xfrm>
            <a:off x="5928500" y="145025"/>
            <a:ext cx="2960325" cy="2960325"/>
          </a:xfrm>
          <a:prstGeom prst="rect">
            <a:avLst/>
          </a:prstGeom>
          <a:noFill/>
          <a:ln>
            <a:noFill/>
          </a:ln>
        </p:spPr>
      </p:pic>
      <p:pic>
        <p:nvPicPr>
          <p:cNvPr id="94" name="Google Shape;94;p18"/>
          <p:cNvPicPr preferRelativeResize="0"/>
          <p:nvPr/>
        </p:nvPicPr>
        <p:blipFill>
          <a:blip r:embed="rId7">
            <a:alphaModFix/>
          </a:blip>
          <a:stretch>
            <a:fillRect/>
          </a:stretch>
        </p:blipFill>
        <p:spPr>
          <a:xfrm>
            <a:off x="2624450" y="2507865"/>
            <a:ext cx="3304050" cy="2478010"/>
          </a:xfrm>
          <a:prstGeom prst="rect">
            <a:avLst/>
          </a:prstGeom>
          <a:noFill/>
          <a:ln>
            <a:noFill/>
          </a:ln>
        </p:spPr>
      </p:pic>
      <p:pic>
        <p:nvPicPr>
          <p:cNvPr id="95" name="Google Shape;95;p18"/>
          <p:cNvPicPr preferRelativeResize="0"/>
          <p:nvPr/>
        </p:nvPicPr>
        <p:blipFill>
          <a:blip r:embed="rId8">
            <a:alphaModFix/>
          </a:blip>
          <a:stretch>
            <a:fillRect/>
          </a:stretch>
        </p:blipFill>
        <p:spPr>
          <a:xfrm>
            <a:off x="6541763" y="3000363"/>
            <a:ext cx="2143125" cy="2143125"/>
          </a:xfrm>
          <a:prstGeom prst="rect">
            <a:avLst/>
          </a:prstGeom>
          <a:noFill/>
          <a:ln>
            <a:noFill/>
          </a:ln>
        </p:spPr>
      </p:pic>
      <p:pic>
        <p:nvPicPr>
          <p:cNvPr id="96" name="Google Shape;96;p18"/>
          <p:cNvPicPr preferRelativeResize="0"/>
          <p:nvPr/>
        </p:nvPicPr>
        <p:blipFill>
          <a:blip r:embed="rId9">
            <a:alphaModFix/>
          </a:blip>
          <a:stretch>
            <a:fillRect/>
          </a:stretch>
        </p:blipFill>
        <p:spPr>
          <a:xfrm>
            <a:off x="2475800" y="1390851"/>
            <a:ext cx="3358152" cy="106364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63" descr="High speed video of an arrow that breaks when the bow is shot. Always flex before you shoot your arrows or you could injure your hand or poke out your eye by the splinters. This video was shot by our friends at Q Tech Imaging it was an accident not a staged or planned breakage what a disaster. http://www.justpassnthruTV.com" title="Arrow Breaks During Archery Shot">
            <a:hlinkClick r:id="rId3"/>
          </p:cNvPr>
          <p:cNvPicPr preferRelativeResize="0"/>
          <p:nvPr/>
        </p:nvPicPr>
        <p:blipFill>
          <a:blip r:embed="rId4">
            <a:alphaModFix/>
          </a:blip>
          <a:stretch>
            <a:fillRect/>
          </a:stretch>
        </p:blipFill>
        <p:spPr>
          <a:xfrm>
            <a:off x="152400" y="152400"/>
            <a:ext cx="6654800" cy="4991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64" descr="Picture43.png"/>
          <p:cNvPicPr preferRelativeResize="0"/>
          <p:nvPr/>
        </p:nvPicPr>
        <p:blipFill>
          <a:blip r:embed="rId3">
            <a:alphaModFix/>
          </a:blip>
          <a:stretch>
            <a:fillRect/>
          </a:stretch>
        </p:blipFill>
        <p:spPr>
          <a:xfrm>
            <a:off x="130973" y="152400"/>
            <a:ext cx="8811524" cy="4838700"/>
          </a:xfrm>
          <a:prstGeom prst="rect">
            <a:avLst/>
          </a:prstGeom>
          <a:noFill/>
          <a:ln>
            <a:noFill/>
          </a:ln>
        </p:spPr>
      </p:pic>
      <p:sp>
        <p:nvSpPr>
          <p:cNvPr id="391" name="Google Shape;391;p64"/>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31</a:t>
            </a:r>
            <a:endParaRPr/>
          </a:p>
        </p:txBody>
      </p:sp>
      <p:pic>
        <p:nvPicPr>
          <p:cNvPr id="392" name="Google Shape;392;p64"/>
          <p:cNvPicPr preferRelativeResize="0"/>
          <p:nvPr/>
        </p:nvPicPr>
        <p:blipFill>
          <a:blip r:embed="rId4">
            <a:alphaModFix/>
          </a:blip>
          <a:stretch>
            <a:fillRect/>
          </a:stretch>
        </p:blipFill>
        <p:spPr>
          <a:xfrm>
            <a:off x="142875" y="2217956"/>
            <a:ext cx="3205148" cy="2773150"/>
          </a:xfrm>
          <a:prstGeom prst="rect">
            <a:avLst/>
          </a:prstGeom>
          <a:noFill/>
          <a:ln>
            <a:noFill/>
          </a:ln>
        </p:spPr>
      </p:pic>
      <p:sp>
        <p:nvSpPr>
          <p:cNvPr id="393" name="Google Shape;393;p64"/>
          <p:cNvSpPr txBox="1"/>
          <p:nvPr/>
        </p:nvSpPr>
        <p:spPr>
          <a:xfrm>
            <a:off x="201950" y="688975"/>
            <a:ext cx="8529000" cy="1529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rPr>
              <a:t>Broadheads should always be kept razor sharp at all times. They kill by causing massive amounts of bleeding.</a:t>
            </a:r>
            <a:endParaRPr sz="3000" b="1">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65" descr="Picture45.png"/>
          <p:cNvPicPr preferRelativeResize="0"/>
          <p:nvPr/>
        </p:nvPicPr>
        <p:blipFill>
          <a:blip r:embed="rId3">
            <a:alphaModFix/>
          </a:blip>
          <a:stretch>
            <a:fillRect/>
          </a:stretch>
        </p:blipFill>
        <p:spPr>
          <a:xfrm>
            <a:off x="152400" y="152400"/>
            <a:ext cx="8717750" cy="4838700"/>
          </a:xfrm>
          <a:prstGeom prst="rect">
            <a:avLst/>
          </a:prstGeom>
          <a:noFill/>
          <a:ln>
            <a:noFill/>
          </a:ln>
        </p:spPr>
      </p:pic>
      <p:sp>
        <p:nvSpPr>
          <p:cNvPr id="399" name="Google Shape;399;p65"/>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30</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66" descr="Picture46.png"/>
          <p:cNvPicPr preferRelativeResize="0"/>
          <p:nvPr/>
        </p:nvPicPr>
        <p:blipFill>
          <a:blip r:embed="rId3">
            <a:alphaModFix/>
          </a:blip>
          <a:stretch>
            <a:fillRect/>
          </a:stretch>
        </p:blipFill>
        <p:spPr>
          <a:xfrm>
            <a:off x="152400" y="152400"/>
            <a:ext cx="8801101" cy="4838700"/>
          </a:xfrm>
          <a:prstGeom prst="rect">
            <a:avLst/>
          </a:prstGeom>
          <a:noFill/>
          <a:ln>
            <a:noFill/>
          </a:ln>
        </p:spPr>
      </p:pic>
      <p:sp>
        <p:nvSpPr>
          <p:cNvPr id="405" name="Google Shape;405;p66"/>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29</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67" descr="Picture47.png"/>
          <p:cNvPicPr preferRelativeResize="0"/>
          <p:nvPr/>
        </p:nvPicPr>
        <p:blipFill>
          <a:blip r:embed="rId3">
            <a:alphaModFix/>
          </a:blip>
          <a:stretch>
            <a:fillRect/>
          </a:stretch>
        </p:blipFill>
        <p:spPr>
          <a:xfrm>
            <a:off x="152400" y="152400"/>
            <a:ext cx="8741575" cy="4838700"/>
          </a:xfrm>
          <a:prstGeom prst="rect">
            <a:avLst/>
          </a:prstGeom>
          <a:noFill/>
          <a:ln>
            <a:noFill/>
          </a:ln>
        </p:spPr>
      </p:pic>
      <p:sp>
        <p:nvSpPr>
          <p:cNvPr id="411" name="Google Shape;411;p67"/>
          <p:cNvSpPr txBox="1"/>
          <p:nvPr/>
        </p:nvSpPr>
        <p:spPr>
          <a:xfrm>
            <a:off x="0" y="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28</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68" descr="Picture48.png"/>
          <p:cNvPicPr preferRelativeResize="0"/>
          <p:nvPr/>
        </p:nvPicPr>
        <p:blipFill>
          <a:blip r:embed="rId3">
            <a:alphaModFix/>
          </a:blip>
          <a:stretch>
            <a:fillRect/>
          </a:stretch>
        </p:blipFill>
        <p:spPr>
          <a:xfrm>
            <a:off x="152400" y="152400"/>
            <a:ext cx="8729674" cy="4838700"/>
          </a:xfrm>
          <a:prstGeom prst="rect">
            <a:avLst/>
          </a:prstGeom>
          <a:noFill/>
          <a:ln>
            <a:noFill/>
          </a:ln>
        </p:spPr>
      </p:pic>
      <p:sp>
        <p:nvSpPr>
          <p:cNvPr id="417" name="Google Shape;417;p68"/>
          <p:cNvSpPr txBox="1"/>
          <p:nvPr/>
        </p:nvSpPr>
        <p:spPr>
          <a:xfrm>
            <a:off x="0" y="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27</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9" descr="Picture50.png"/>
          <p:cNvPicPr preferRelativeResize="0"/>
          <p:nvPr/>
        </p:nvPicPr>
        <p:blipFill>
          <a:blip r:embed="rId3">
            <a:alphaModFix/>
          </a:blip>
          <a:stretch>
            <a:fillRect/>
          </a:stretch>
        </p:blipFill>
        <p:spPr>
          <a:xfrm>
            <a:off x="152400" y="152400"/>
            <a:ext cx="8872550" cy="4838700"/>
          </a:xfrm>
          <a:prstGeom prst="rect">
            <a:avLst/>
          </a:prstGeom>
          <a:noFill/>
          <a:ln>
            <a:noFill/>
          </a:ln>
        </p:spPr>
      </p:pic>
      <p:sp>
        <p:nvSpPr>
          <p:cNvPr id="423" name="Google Shape;423;p69"/>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25</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70" descr="Picture51.png"/>
          <p:cNvPicPr preferRelativeResize="0"/>
          <p:nvPr/>
        </p:nvPicPr>
        <p:blipFill>
          <a:blip r:embed="rId3">
            <a:alphaModFix/>
          </a:blip>
          <a:stretch>
            <a:fillRect/>
          </a:stretch>
        </p:blipFill>
        <p:spPr>
          <a:xfrm>
            <a:off x="152400" y="152400"/>
            <a:ext cx="8860625" cy="4838700"/>
          </a:xfrm>
          <a:prstGeom prst="rect">
            <a:avLst/>
          </a:prstGeom>
          <a:noFill/>
          <a:ln>
            <a:noFill/>
          </a:ln>
        </p:spPr>
      </p:pic>
      <p:sp>
        <p:nvSpPr>
          <p:cNvPr id="429" name="Google Shape;429;p70"/>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24</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71"/>
          <p:cNvSpPr txBox="1"/>
          <p:nvPr/>
        </p:nvSpPr>
        <p:spPr>
          <a:xfrm>
            <a:off x="142875" y="95250"/>
            <a:ext cx="440400" cy="357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21</a:t>
            </a:r>
            <a:endParaRPr/>
          </a:p>
        </p:txBody>
      </p:sp>
      <p:pic>
        <p:nvPicPr>
          <p:cNvPr id="435" name="Google Shape;435;p71" title="slide 64.jpg"/>
          <p:cNvPicPr preferRelativeResize="0"/>
          <p:nvPr/>
        </p:nvPicPr>
        <p:blipFill>
          <a:blip r:embed="rId3">
            <a:alphaModFix/>
          </a:blip>
          <a:stretch>
            <a:fillRect/>
          </a:stretch>
        </p:blipFill>
        <p:spPr>
          <a:xfrm>
            <a:off x="1428950" y="95250"/>
            <a:ext cx="6166500" cy="48758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72" descr="Picture55.png"/>
          <p:cNvPicPr preferRelativeResize="0"/>
          <p:nvPr/>
        </p:nvPicPr>
        <p:blipFill>
          <a:blip r:embed="rId3">
            <a:alphaModFix/>
          </a:blip>
          <a:stretch>
            <a:fillRect/>
          </a:stretch>
        </p:blipFill>
        <p:spPr>
          <a:xfrm>
            <a:off x="152400" y="152400"/>
            <a:ext cx="8801101" cy="4838700"/>
          </a:xfrm>
          <a:prstGeom prst="rect">
            <a:avLst/>
          </a:prstGeom>
          <a:noFill/>
          <a:ln>
            <a:noFill/>
          </a:ln>
        </p:spPr>
      </p:pic>
      <p:sp>
        <p:nvSpPr>
          <p:cNvPr id="441" name="Google Shape;441;p72"/>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20</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9" descr="Picture2.png"/>
          <p:cNvPicPr preferRelativeResize="0"/>
          <p:nvPr/>
        </p:nvPicPr>
        <p:blipFill>
          <a:blip r:embed="rId3">
            <a:alphaModFix/>
          </a:blip>
          <a:stretch>
            <a:fillRect/>
          </a:stretch>
        </p:blipFill>
        <p:spPr>
          <a:xfrm>
            <a:off x="152400" y="152400"/>
            <a:ext cx="8741575" cy="4838700"/>
          </a:xfrm>
          <a:prstGeom prst="rect">
            <a:avLst/>
          </a:prstGeom>
          <a:noFill/>
          <a:ln>
            <a:noFill/>
          </a:ln>
        </p:spPr>
      </p:pic>
      <p:sp>
        <p:nvSpPr>
          <p:cNvPr id="102" name="Google Shape;102;p19"/>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73</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73" descr="Picture56.png"/>
          <p:cNvPicPr preferRelativeResize="0"/>
          <p:nvPr/>
        </p:nvPicPr>
        <p:blipFill>
          <a:blip r:embed="rId3">
            <a:alphaModFix/>
          </a:blip>
          <a:stretch>
            <a:fillRect/>
          </a:stretch>
        </p:blipFill>
        <p:spPr>
          <a:xfrm>
            <a:off x="152400" y="152400"/>
            <a:ext cx="8801101" cy="4838700"/>
          </a:xfrm>
          <a:prstGeom prst="rect">
            <a:avLst/>
          </a:prstGeom>
          <a:noFill/>
          <a:ln>
            <a:noFill/>
          </a:ln>
        </p:spPr>
      </p:pic>
      <p:sp>
        <p:nvSpPr>
          <p:cNvPr id="447" name="Google Shape;447;p73"/>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19</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74" descr="Picture57.png"/>
          <p:cNvPicPr preferRelativeResize="0"/>
          <p:nvPr/>
        </p:nvPicPr>
        <p:blipFill>
          <a:blip r:embed="rId3">
            <a:alphaModFix/>
          </a:blip>
          <a:stretch>
            <a:fillRect/>
          </a:stretch>
        </p:blipFill>
        <p:spPr>
          <a:xfrm>
            <a:off x="152400" y="152400"/>
            <a:ext cx="8824925" cy="4838700"/>
          </a:xfrm>
          <a:prstGeom prst="rect">
            <a:avLst/>
          </a:prstGeom>
          <a:noFill/>
          <a:ln>
            <a:noFill/>
          </a:ln>
        </p:spPr>
      </p:pic>
      <p:sp>
        <p:nvSpPr>
          <p:cNvPr id="453" name="Google Shape;453;p74"/>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18</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75" descr="Picture58.png"/>
          <p:cNvPicPr preferRelativeResize="0"/>
          <p:nvPr/>
        </p:nvPicPr>
        <p:blipFill>
          <a:blip r:embed="rId3">
            <a:alphaModFix/>
          </a:blip>
          <a:stretch>
            <a:fillRect/>
          </a:stretch>
        </p:blipFill>
        <p:spPr>
          <a:xfrm>
            <a:off x="152400" y="152400"/>
            <a:ext cx="8789201" cy="4838700"/>
          </a:xfrm>
          <a:prstGeom prst="rect">
            <a:avLst/>
          </a:prstGeom>
          <a:noFill/>
          <a:ln>
            <a:noFill/>
          </a:ln>
        </p:spPr>
      </p:pic>
      <p:sp>
        <p:nvSpPr>
          <p:cNvPr id="459" name="Google Shape;459;p75"/>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17</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76" descr="Picture59.png"/>
          <p:cNvPicPr preferRelativeResize="0"/>
          <p:nvPr/>
        </p:nvPicPr>
        <p:blipFill>
          <a:blip r:embed="rId3">
            <a:alphaModFix/>
          </a:blip>
          <a:stretch>
            <a:fillRect/>
          </a:stretch>
        </p:blipFill>
        <p:spPr>
          <a:xfrm>
            <a:off x="152400" y="152400"/>
            <a:ext cx="8824926" cy="4838700"/>
          </a:xfrm>
          <a:prstGeom prst="rect">
            <a:avLst/>
          </a:prstGeom>
          <a:noFill/>
          <a:ln>
            <a:noFill/>
          </a:ln>
        </p:spPr>
      </p:pic>
      <p:sp>
        <p:nvSpPr>
          <p:cNvPr id="465" name="Google Shape;465;p76"/>
          <p:cNvSpPr txBox="1"/>
          <p:nvPr/>
        </p:nvSpPr>
        <p:spPr>
          <a:xfrm>
            <a:off x="0" y="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16</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77" descr="Picture60.png"/>
          <p:cNvPicPr preferRelativeResize="0"/>
          <p:nvPr/>
        </p:nvPicPr>
        <p:blipFill>
          <a:blip r:embed="rId3">
            <a:alphaModFix/>
          </a:blip>
          <a:stretch>
            <a:fillRect/>
          </a:stretch>
        </p:blipFill>
        <p:spPr>
          <a:xfrm>
            <a:off x="152400" y="152400"/>
            <a:ext cx="8860625" cy="4838700"/>
          </a:xfrm>
          <a:prstGeom prst="rect">
            <a:avLst/>
          </a:prstGeom>
          <a:noFill/>
          <a:ln>
            <a:noFill/>
          </a:ln>
        </p:spPr>
      </p:pic>
      <p:sp>
        <p:nvSpPr>
          <p:cNvPr id="471" name="Google Shape;471;p77"/>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15</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78" descr="Picture61.png"/>
          <p:cNvPicPr preferRelativeResize="0"/>
          <p:nvPr/>
        </p:nvPicPr>
        <p:blipFill>
          <a:blip r:embed="rId3">
            <a:alphaModFix/>
          </a:blip>
          <a:stretch>
            <a:fillRect/>
          </a:stretch>
        </p:blipFill>
        <p:spPr>
          <a:xfrm>
            <a:off x="152400" y="152400"/>
            <a:ext cx="8896350" cy="4838700"/>
          </a:xfrm>
          <a:prstGeom prst="rect">
            <a:avLst/>
          </a:prstGeom>
          <a:noFill/>
          <a:ln>
            <a:noFill/>
          </a:ln>
        </p:spPr>
      </p:pic>
      <p:sp>
        <p:nvSpPr>
          <p:cNvPr id="477" name="Google Shape;477;p78"/>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14</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79"/>
          <p:cNvPicPr preferRelativeResize="0"/>
          <p:nvPr/>
        </p:nvPicPr>
        <p:blipFill rotWithShape="1">
          <a:blip r:embed="rId3">
            <a:alphaModFix/>
          </a:blip>
          <a:srcRect l="24052" t="26480" r="25460" b="5584"/>
          <a:stretch/>
        </p:blipFill>
        <p:spPr>
          <a:xfrm>
            <a:off x="3025288" y="1550275"/>
            <a:ext cx="3093424" cy="2802575"/>
          </a:xfrm>
          <a:prstGeom prst="rect">
            <a:avLst/>
          </a:prstGeom>
          <a:noFill/>
          <a:ln>
            <a:noFill/>
          </a:ln>
        </p:spPr>
      </p:pic>
      <p:sp>
        <p:nvSpPr>
          <p:cNvPr id="483" name="Google Shape;483;p79"/>
          <p:cNvSpPr txBox="1"/>
          <p:nvPr/>
        </p:nvSpPr>
        <p:spPr>
          <a:xfrm>
            <a:off x="2714100" y="211925"/>
            <a:ext cx="3715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dk2"/>
                </a:solidFill>
              </a:rPr>
              <a:t>Compass / Land Navigation</a:t>
            </a:r>
            <a:endParaRPr sz="2100" b="1">
              <a:solidFill>
                <a:schemeClr val="dk2"/>
              </a:solidFill>
            </a:endParaRPr>
          </a:p>
        </p:txBody>
      </p:sp>
      <p:sp>
        <p:nvSpPr>
          <p:cNvPr id="484" name="Google Shape;484;p79"/>
          <p:cNvSpPr txBox="1"/>
          <p:nvPr/>
        </p:nvSpPr>
        <p:spPr>
          <a:xfrm>
            <a:off x="1453375" y="2635950"/>
            <a:ext cx="6042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dk2"/>
                </a:solidFill>
              </a:rPr>
              <a:t>W</a:t>
            </a:r>
            <a:endParaRPr sz="2900" b="1">
              <a:solidFill>
                <a:schemeClr val="dk2"/>
              </a:solidFill>
            </a:endParaRPr>
          </a:p>
        </p:txBody>
      </p:sp>
      <p:sp>
        <p:nvSpPr>
          <p:cNvPr id="485" name="Google Shape;485;p79"/>
          <p:cNvSpPr txBox="1"/>
          <p:nvPr/>
        </p:nvSpPr>
        <p:spPr>
          <a:xfrm>
            <a:off x="4269900" y="819438"/>
            <a:ext cx="6042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dk2"/>
                </a:solidFill>
              </a:rPr>
              <a:t>N</a:t>
            </a:r>
            <a:endParaRPr sz="2900" b="1">
              <a:solidFill>
                <a:schemeClr val="dk2"/>
              </a:solidFill>
            </a:endParaRPr>
          </a:p>
        </p:txBody>
      </p:sp>
      <p:sp>
        <p:nvSpPr>
          <p:cNvPr id="486" name="Google Shape;486;p79"/>
          <p:cNvSpPr txBox="1"/>
          <p:nvPr/>
        </p:nvSpPr>
        <p:spPr>
          <a:xfrm>
            <a:off x="7086425" y="2635950"/>
            <a:ext cx="6042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dk2"/>
                </a:solidFill>
              </a:rPr>
              <a:t>E</a:t>
            </a:r>
            <a:endParaRPr sz="2900" b="1">
              <a:solidFill>
                <a:schemeClr val="dk2"/>
              </a:solidFill>
            </a:endParaRPr>
          </a:p>
        </p:txBody>
      </p:sp>
      <p:sp>
        <p:nvSpPr>
          <p:cNvPr id="487" name="Google Shape;487;p79"/>
          <p:cNvSpPr txBox="1"/>
          <p:nvPr/>
        </p:nvSpPr>
        <p:spPr>
          <a:xfrm>
            <a:off x="4269900" y="4452463"/>
            <a:ext cx="6042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chemeClr val="dk2"/>
                </a:solidFill>
              </a:rPr>
              <a:t>S</a:t>
            </a:r>
            <a:endParaRPr sz="2900" b="1">
              <a:solidFill>
                <a:schemeClr val="dk2"/>
              </a:solidFill>
            </a:endParaRPr>
          </a:p>
        </p:txBody>
      </p:sp>
      <p:sp>
        <p:nvSpPr>
          <p:cNvPr id="488" name="Google Shape;488;p79"/>
          <p:cNvSpPr txBox="1"/>
          <p:nvPr/>
        </p:nvSpPr>
        <p:spPr>
          <a:xfrm>
            <a:off x="7007400" y="197750"/>
            <a:ext cx="2016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0000FF"/>
                </a:solidFill>
              </a:rPr>
              <a:t>Page 72</a:t>
            </a:r>
            <a:endParaRPr sz="2600" b="1">
              <a:solidFill>
                <a:srgbClr val="0000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80" descr="Picture62.png"/>
          <p:cNvPicPr preferRelativeResize="0"/>
          <p:nvPr/>
        </p:nvPicPr>
        <p:blipFill>
          <a:blip r:embed="rId3">
            <a:alphaModFix/>
          </a:blip>
          <a:stretch>
            <a:fillRect/>
          </a:stretch>
        </p:blipFill>
        <p:spPr>
          <a:xfrm>
            <a:off x="152400" y="152400"/>
            <a:ext cx="8872550" cy="4838700"/>
          </a:xfrm>
          <a:prstGeom prst="rect">
            <a:avLst/>
          </a:prstGeom>
          <a:noFill/>
          <a:ln>
            <a:noFill/>
          </a:ln>
        </p:spPr>
      </p:pic>
      <p:sp>
        <p:nvSpPr>
          <p:cNvPr id="494" name="Google Shape;494;p80"/>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13</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81" descr="Picture63.png"/>
          <p:cNvPicPr preferRelativeResize="0"/>
          <p:nvPr/>
        </p:nvPicPr>
        <p:blipFill>
          <a:blip r:embed="rId3">
            <a:alphaModFix/>
          </a:blip>
          <a:stretch>
            <a:fillRect/>
          </a:stretch>
        </p:blipFill>
        <p:spPr>
          <a:xfrm>
            <a:off x="152400" y="152400"/>
            <a:ext cx="8824926" cy="4838700"/>
          </a:xfrm>
          <a:prstGeom prst="rect">
            <a:avLst/>
          </a:prstGeom>
          <a:noFill/>
          <a:ln>
            <a:noFill/>
          </a:ln>
        </p:spPr>
      </p:pic>
      <p:sp>
        <p:nvSpPr>
          <p:cNvPr id="500" name="Google Shape;500;p81"/>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12</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82"/>
          <p:cNvSpPr txBox="1"/>
          <p:nvPr/>
        </p:nvSpPr>
        <p:spPr>
          <a:xfrm>
            <a:off x="3268500" y="83800"/>
            <a:ext cx="2607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dk2"/>
                </a:solidFill>
              </a:rPr>
              <a:t>Survival Priorities</a:t>
            </a:r>
            <a:endParaRPr sz="2100" b="1">
              <a:solidFill>
                <a:schemeClr val="dk2"/>
              </a:solidFill>
            </a:endParaRPr>
          </a:p>
        </p:txBody>
      </p:sp>
      <p:pic>
        <p:nvPicPr>
          <p:cNvPr id="506" name="Google Shape;506;p82"/>
          <p:cNvPicPr preferRelativeResize="0"/>
          <p:nvPr/>
        </p:nvPicPr>
        <p:blipFill>
          <a:blip r:embed="rId3">
            <a:alphaModFix/>
          </a:blip>
          <a:stretch>
            <a:fillRect/>
          </a:stretch>
        </p:blipFill>
        <p:spPr>
          <a:xfrm>
            <a:off x="152400" y="2660250"/>
            <a:ext cx="3493747" cy="2330850"/>
          </a:xfrm>
          <a:prstGeom prst="rect">
            <a:avLst/>
          </a:prstGeom>
          <a:noFill/>
          <a:ln>
            <a:noFill/>
          </a:ln>
        </p:spPr>
      </p:pic>
      <p:pic>
        <p:nvPicPr>
          <p:cNvPr id="507" name="Google Shape;507;p82"/>
          <p:cNvPicPr preferRelativeResize="0"/>
          <p:nvPr/>
        </p:nvPicPr>
        <p:blipFill>
          <a:blip r:embed="rId4">
            <a:alphaModFix/>
          </a:blip>
          <a:stretch>
            <a:fillRect/>
          </a:stretch>
        </p:blipFill>
        <p:spPr>
          <a:xfrm>
            <a:off x="4937175" y="2660251"/>
            <a:ext cx="3994165" cy="2247875"/>
          </a:xfrm>
          <a:prstGeom prst="rect">
            <a:avLst/>
          </a:prstGeom>
          <a:noFill/>
          <a:ln>
            <a:noFill/>
          </a:ln>
        </p:spPr>
      </p:pic>
      <p:pic>
        <p:nvPicPr>
          <p:cNvPr id="508" name="Google Shape;508;p82"/>
          <p:cNvPicPr preferRelativeResize="0"/>
          <p:nvPr/>
        </p:nvPicPr>
        <p:blipFill>
          <a:blip r:embed="rId5">
            <a:alphaModFix/>
          </a:blip>
          <a:stretch>
            <a:fillRect/>
          </a:stretch>
        </p:blipFill>
        <p:spPr>
          <a:xfrm>
            <a:off x="2911800" y="527075"/>
            <a:ext cx="2963700" cy="2133175"/>
          </a:xfrm>
          <a:prstGeom prst="rect">
            <a:avLst/>
          </a:prstGeom>
          <a:noFill/>
          <a:ln>
            <a:noFill/>
          </a:ln>
        </p:spPr>
      </p:pic>
      <p:sp>
        <p:nvSpPr>
          <p:cNvPr id="509" name="Google Shape;509;p82"/>
          <p:cNvSpPr txBox="1"/>
          <p:nvPr/>
        </p:nvSpPr>
        <p:spPr>
          <a:xfrm>
            <a:off x="7255850" y="197750"/>
            <a:ext cx="1768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0000FF"/>
                </a:solidFill>
              </a:rPr>
              <a:t>Page 74</a:t>
            </a:r>
            <a:endParaRPr sz="2600" b="1">
              <a:solidFill>
                <a:srgbClr val="0000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0" descr="Picture3.png"/>
          <p:cNvPicPr preferRelativeResize="0"/>
          <p:nvPr/>
        </p:nvPicPr>
        <p:blipFill>
          <a:blip r:embed="rId3">
            <a:alphaModFix/>
          </a:blip>
          <a:stretch>
            <a:fillRect/>
          </a:stretch>
        </p:blipFill>
        <p:spPr>
          <a:xfrm>
            <a:off x="152400" y="152400"/>
            <a:ext cx="8741575" cy="4838700"/>
          </a:xfrm>
          <a:prstGeom prst="rect">
            <a:avLst/>
          </a:prstGeom>
          <a:noFill/>
          <a:ln>
            <a:noFill/>
          </a:ln>
        </p:spPr>
      </p:pic>
      <p:sp>
        <p:nvSpPr>
          <p:cNvPr id="108" name="Google Shape;108;p20"/>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72</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83"/>
          <p:cNvPicPr preferRelativeResize="0"/>
          <p:nvPr/>
        </p:nvPicPr>
        <p:blipFill>
          <a:blip r:embed="rId3">
            <a:alphaModFix/>
          </a:blip>
          <a:stretch>
            <a:fillRect/>
          </a:stretch>
        </p:blipFill>
        <p:spPr>
          <a:xfrm>
            <a:off x="0" y="1973300"/>
            <a:ext cx="3375326" cy="3046950"/>
          </a:xfrm>
          <a:prstGeom prst="rect">
            <a:avLst/>
          </a:prstGeom>
          <a:noFill/>
          <a:ln>
            <a:noFill/>
          </a:ln>
        </p:spPr>
      </p:pic>
      <p:pic>
        <p:nvPicPr>
          <p:cNvPr id="515" name="Google Shape;515;p83"/>
          <p:cNvPicPr preferRelativeResize="0"/>
          <p:nvPr/>
        </p:nvPicPr>
        <p:blipFill rotWithShape="1">
          <a:blip r:embed="rId4">
            <a:alphaModFix/>
          </a:blip>
          <a:srcRect r="28243"/>
          <a:stretch/>
        </p:blipFill>
        <p:spPr>
          <a:xfrm>
            <a:off x="6255050" y="2175900"/>
            <a:ext cx="2721375" cy="2844350"/>
          </a:xfrm>
          <a:prstGeom prst="rect">
            <a:avLst/>
          </a:prstGeom>
          <a:noFill/>
          <a:ln>
            <a:noFill/>
          </a:ln>
        </p:spPr>
      </p:pic>
      <p:pic>
        <p:nvPicPr>
          <p:cNvPr id="516" name="Google Shape;516;p83"/>
          <p:cNvPicPr preferRelativeResize="0"/>
          <p:nvPr/>
        </p:nvPicPr>
        <p:blipFill>
          <a:blip r:embed="rId5">
            <a:alphaModFix/>
          </a:blip>
          <a:stretch>
            <a:fillRect/>
          </a:stretch>
        </p:blipFill>
        <p:spPr>
          <a:xfrm>
            <a:off x="3261826" y="3044475"/>
            <a:ext cx="2620358" cy="1871100"/>
          </a:xfrm>
          <a:prstGeom prst="rect">
            <a:avLst/>
          </a:prstGeom>
          <a:noFill/>
          <a:ln>
            <a:noFill/>
          </a:ln>
        </p:spPr>
      </p:pic>
      <p:pic>
        <p:nvPicPr>
          <p:cNvPr id="517" name="Google Shape;517;p83"/>
          <p:cNvPicPr preferRelativeResize="0"/>
          <p:nvPr/>
        </p:nvPicPr>
        <p:blipFill>
          <a:blip r:embed="rId6">
            <a:alphaModFix/>
          </a:blip>
          <a:stretch>
            <a:fillRect/>
          </a:stretch>
        </p:blipFill>
        <p:spPr>
          <a:xfrm>
            <a:off x="3320351" y="754175"/>
            <a:ext cx="2503300" cy="1952574"/>
          </a:xfrm>
          <a:prstGeom prst="rect">
            <a:avLst/>
          </a:prstGeom>
          <a:noFill/>
          <a:ln>
            <a:noFill/>
          </a:ln>
        </p:spPr>
      </p:pic>
      <p:sp>
        <p:nvSpPr>
          <p:cNvPr id="518" name="Google Shape;518;p83"/>
          <p:cNvSpPr txBox="1"/>
          <p:nvPr/>
        </p:nvSpPr>
        <p:spPr>
          <a:xfrm>
            <a:off x="3268500" y="83800"/>
            <a:ext cx="2607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dk2"/>
                </a:solidFill>
              </a:rPr>
              <a:t>Signaling for Help</a:t>
            </a:r>
            <a:endParaRPr sz="2100" b="1">
              <a:solidFill>
                <a:schemeClr val="dk2"/>
              </a:solidFill>
            </a:endParaRPr>
          </a:p>
        </p:txBody>
      </p:sp>
      <p:sp>
        <p:nvSpPr>
          <p:cNvPr id="519" name="Google Shape;519;p83"/>
          <p:cNvSpPr txBox="1"/>
          <p:nvPr/>
        </p:nvSpPr>
        <p:spPr>
          <a:xfrm>
            <a:off x="7255850" y="197750"/>
            <a:ext cx="1768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0000FF"/>
                </a:solidFill>
              </a:rPr>
              <a:t>Page 75</a:t>
            </a:r>
            <a:endParaRPr sz="2600" b="1">
              <a:solidFill>
                <a:srgbClr val="0000FF"/>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84"/>
          <p:cNvPicPr preferRelativeResize="0"/>
          <p:nvPr/>
        </p:nvPicPr>
        <p:blipFill>
          <a:blip r:embed="rId3">
            <a:alphaModFix/>
          </a:blip>
          <a:stretch>
            <a:fillRect/>
          </a:stretch>
        </p:blipFill>
        <p:spPr>
          <a:xfrm>
            <a:off x="591700" y="801738"/>
            <a:ext cx="8143875" cy="4067175"/>
          </a:xfrm>
          <a:prstGeom prst="rect">
            <a:avLst/>
          </a:prstGeom>
          <a:noFill/>
          <a:ln>
            <a:noFill/>
          </a:ln>
        </p:spPr>
      </p:pic>
      <p:sp>
        <p:nvSpPr>
          <p:cNvPr id="525" name="Google Shape;525;p84"/>
          <p:cNvSpPr txBox="1"/>
          <p:nvPr/>
        </p:nvSpPr>
        <p:spPr>
          <a:xfrm>
            <a:off x="1280975" y="175300"/>
            <a:ext cx="6765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dk2"/>
                </a:solidFill>
              </a:rPr>
              <a:t>Hunter orange / Blaze Orange / Fluorescent orange</a:t>
            </a:r>
            <a:endParaRPr sz="2100" b="1">
              <a:solidFill>
                <a:schemeClr val="dk2"/>
              </a:solidFill>
            </a:endParaRPr>
          </a:p>
        </p:txBody>
      </p:sp>
      <p:sp>
        <p:nvSpPr>
          <p:cNvPr id="526" name="Google Shape;526;p84"/>
          <p:cNvSpPr txBox="1"/>
          <p:nvPr/>
        </p:nvSpPr>
        <p:spPr>
          <a:xfrm>
            <a:off x="7951400" y="136750"/>
            <a:ext cx="13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0000FF"/>
                </a:solidFill>
              </a:rPr>
              <a:t>Page 71</a:t>
            </a:r>
            <a:endParaRPr sz="2200" b="1">
              <a:solidFill>
                <a:srgbClr val="0000FF"/>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85"/>
          <p:cNvPicPr preferRelativeResize="0"/>
          <p:nvPr/>
        </p:nvPicPr>
        <p:blipFill>
          <a:blip r:embed="rId3">
            <a:alphaModFix/>
          </a:blip>
          <a:stretch>
            <a:fillRect/>
          </a:stretch>
        </p:blipFill>
        <p:spPr>
          <a:xfrm>
            <a:off x="444977" y="1305050"/>
            <a:ext cx="4653801" cy="3735624"/>
          </a:xfrm>
          <a:prstGeom prst="rect">
            <a:avLst/>
          </a:prstGeom>
          <a:noFill/>
          <a:ln>
            <a:noFill/>
          </a:ln>
        </p:spPr>
      </p:pic>
      <p:sp>
        <p:nvSpPr>
          <p:cNvPr id="532" name="Google Shape;532;p85"/>
          <p:cNvSpPr txBox="1"/>
          <p:nvPr/>
        </p:nvSpPr>
        <p:spPr>
          <a:xfrm>
            <a:off x="2136600" y="325875"/>
            <a:ext cx="48708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2"/>
                </a:solidFill>
              </a:rPr>
              <a:t>Be Prepared for Extreme Weather</a:t>
            </a:r>
            <a:endParaRPr sz="2300" b="1">
              <a:solidFill>
                <a:schemeClr val="dk2"/>
              </a:solidFill>
            </a:endParaRPr>
          </a:p>
        </p:txBody>
      </p:sp>
      <p:pic>
        <p:nvPicPr>
          <p:cNvPr id="533" name="Google Shape;533;p85"/>
          <p:cNvPicPr preferRelativeResize="0"/>
          <p:nvPr/>
        </p:nvPicPr>
        <p:blipFill>
          <a:blip r:embed="rId4">
            <a:alphaModFix/>
          </a:blip>
          <a:stretch>
            <a:fillRect/>
          </a:stretch>
        </p:blipFill>
        <p:spPr>
          <a:xfrm>
            <a:off x="5415928" y="1202225"/>
            <a:ext cx="3419322" cy="3941275"/>
          </a:xfrm>
          <a:prstGeom prst="rect">
            <a:avLst/>
          </a:prstGeom>
          <a:noFill/>
          <a:ln>
            <a:noFill/>
          </a:ln>
        </p:spPr>
      </p:pic>
      <p:sp>
        <p:nvSpPr>
          <p:cNvPr id="534" name="Google Shape;534;p85"/>
          <p:cNvSpPr txBox="1"/>
          <p:nvPr/>
        </p:nvSpPr>
        <p:spPr>
          <a:xfrm>
            <a:off x="7007400" y="197750"/>
            <a:ext cx="2016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0000FF"/>
                </a:solidFill>
              </a:rPr>
              <a:t>Page 76-78</a:t>
            </a:r>
            <a:endParaRPr sz="2600" b="1">
              <a:solidFill>
                <a:srgbClr val="0000F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6"/>
          <p:cNvSpPr txBox="1"/>
          <p:nvPr/>
        </p:nvSpPr>
        <p:spPr>
          <a:xfrm>
            <a:off x="2945863" y="220850"/>
            <a:ext cx="32523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2"/>
                </a:solidFill>
              </a:rPr>
              <a:t>First Aid / Survival Kit</a:t>
            </a:r>
            <a:endParaRPr sz="2300" b="1">
              <a:solidFill>
                <a:schemeClr val="dk2"/>
              </a:solidFill>
            </a:endParaRPr>
          </a:p>
        </p:txBody>
      </p:sp>
      <p:pic>
        <p:nvPicPr>
          <p:cNvPr id="540" name="Google Shape;540;p86"/>
          <p:cNvPicPr preferRelativeResize="0"/>
          <p:nvPr/>
        </p:nvPicPr>
        <p:blipFill>
          <a:blip r:embed="rId3">
            <a:alphaModFix/>
          </a:blip>
          <a:stretch>
            <a:fillRect/>
          </a:stretch>
        </p:blipFill>
        <p:spPr>
          <a:xfrm>
            <a:off x="2579013" y="1169475"/>
            <a:ext cx="3985983" cy="39740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87" descr="Picture64.png"/>
          <p:cNvPicPr preferRelativeResize="0"/>
          <p:nvPr/>
        </p:nvPicPr>
        <p:blipFill>
          <a:blip r:embed="rId3">
            <a:alphaModFix/>
          </a:blip>
          <a:stretch>
            <a:fillRect/>
          </a:stretch>
        </p:blipFill>
        <p:spPr>
          <a:xfrm>
            <a:off x="152400" y="152400"/>
            <a:ext cx="8753475" cy="4838700"/>
          </a:xfrm>
          <a:prstGeom prst="rect">
            <a:avLst/>
          </a:prstGeom>
          <a:noFill/>
          <a:ln>
            <a:noFill/>
          </a:ln>
        </p:spPr>
      </p:pic>
      <p:sp>
        <p:nvSpPr>
          <p:cNvPr id="546" name="Google Shape;546;p87"/>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11</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88" descr="Picture65.png"/>
          <p:cNvPicPr preferRelativeResize="0"/>
          <p:nvPr/>
        </p:nvPicPr>
        <p:blipFill>
          <a:blip r:embed="rId3">
            <a:alphaModFix/>
          </a:blip>
          <a:stretch>
            <a:fillRect/>
          </a:stretch>
        </p:blipFill>
        <p:spPr>
          <a:xfrm>
            <a:off x="152400" y="152400"/>
            <a:ext cx="8824925" cy="4838700"/>
          </a:xfrm>
          <a:prstGeom prst="rect">
            <a:avLst/>
          </a:prstGeom>
          <a:noFill/>
          <a:ln>
            <a:noFill/>
          </a:ln>
        </p:spPr>
      </p:pic>
      <p:sp>
        <p:nvSpPr>
          <p:cNvPr id="552" name="Google Shape;552;p88"/>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10</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89" descr="Picture66.png"/>
          <p:cNvPicPr preferRelativeResize="0"/>
          <p:nvPr/>
        </p:nvPicPr>
        <p:blipFill>
          <a:blip r:embed="rId3">
            <a:alphaModFix/>
          </a:blip>
          <a:stretch>
            <a:fillRect/>
          </a:stretch>
        </p:blipFill>
        <p:spPr>
          <a:xfrm>
            <a:off x="152400" y="152400"/>
            <a:ext cx="8836824" cy="4838700"/>
          </a:xfrm>
          <a:prstGeom prst="rect">
            <a:avLst/>
          </a:prstGeom>
          <a:noFill/>
          <a:ln>
            <a:noFill/>
          </a:ln>
        </p:spPr>
      </p:pic>
      <p:sp>
        <p:nvSpPr>
          <p:cNvPr id="558" name="Google Shape;558;p89"/>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9</a:t>
            </a:r>
            <a:endParaRPr/>
          </a:p>
        </p:txBody>
      </p:sp>
      <p:sp>
        <p:nvSpPr>
          <p:cNvPr id="559" name="Google Shape;559;p89"/>
          <p:cNvSpPr txBox="1"/>
          <p:nvPr/>
        </p:nvSpPr>
        <p:spPr>
          <a:xfrm>
            <a:off x="779300" y="71950"/>
            <a:ext cx="7169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highlight>
                  <a:schemeClr val="lt1"/>
                </a:highlight>
              </a:rPr>
              <a:t>Wildlife Conservation and Management</a:t>
            </a:r>
            <a:endParaRPr sz="3000">
              <a:highlight>
                <a:schemeClr val="lt1"/>
              </a:highligh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90" descr="Picture67.png"/>
          <p:cNvPicPr preferRelativeResize="0"/>
          <p:nvPr/>
        </p:nvPicPr>
        <p:blipFill>
          <a:blip r:embed="rId3">
            <a:alphaModFix/>
          </a:blip>
          <a:stretch>
            <a:fillRect/>
          </a:stretch>
        </p:blipFill>
        <p:spPr>
          <a:xfrm>
            <a:off x="152400" y="152400"/>
            <a:ext cx="8824926" cy="4838700"/>
          </a:xfrm>
          <a:prstGeom prst="rect">
            <a:avLst/>
          </a:prstGeom>
          <a:noFill/>
          <a:ln>
            <a:noFill/>
          </a:ln>
        </p:spPr>
      </p:pic>
      <p:sp>
        <p:nvSpPr>
          <p:cNvPr id="565" name="Google Shape;565;p90"/>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8</a:t>
            </a:r>
            <a:endParaRPr/>
          </a:p>
        </p:txBody>
      </p:sp>
      <p:sp>
        <p:nvSpPr>
          <p:cNvPr id="566" name="Google Shape;566;p90"/>
          <p:cNvSpPr txBox="1"/>
          <p:nvPr/>
        </p:nvSpPr>
        <p:spPr>
          <a:xfrm>
            <a:off x="779300" y="71950"/>
            <a:ext cx="7169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highlight>
                  <a:schemeClr val="lt1"/>
                </a:highlight>
              </a:rPr>
              <a:t>Wildlife Conservation and Management</a:t>
            </a:r>
            <a:endParaRPr sz="3000">
              <a:highlight>
                <a:schemeClr val="lt1"/>
              </a:highligh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91" descr="Picture68.png"/>
          <p:cNvPicPr preferRelativeResize="0"/>
          <p:nvPr/>
        </p:nvPicPr>
        <p:blipFill>
          <a:blip r:embed="rId3">
            <a:alphaModFix/>
          </a:blip>
          <a:stretch>
            <a:fillRect/>
          </a:stretch>
        </p:blipFill>
        <p:spPr>
          <a:xfrm>
            <a:off x="152400" y="152400"/>
            <a:ext cx="8824926" cy="4838700"/>
          </a:xfrm>
          <a:prstGeom prst="rect">
            <a:avLst/>
          </a:prstGeom>
          <a:noFill/>
          <a:ln>
            <a:noFill/>
          </a:ln>
        </p:spPr>
      </p:pic>
      <p:sp>
        <p:nvSpPr>
          <p:cNvPr id="572" name="Google Shape;572;p91"/>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7</a:t>
            </a:r>
            <a:endParaRPr/>
          </a:p>
        </p:txBody>
      </p:sp>
      <p:sp>
        <p:nvSpPr>
          <p:cNvPr id="573" name="Google Shape;573;p91"/>
          <p:cNvSpPr txBox="1"/>
          <p:nvPr/>
        </p:nvSpPr>
        <p:spPr>
          <a:xfrm>
            <a:off x="779300" y="71950"/>
            <a:ext cx="7169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highlight>
                  <a:schemeClr val="lt1"/>
                </a:highlight>
              </a:rPr>
              <a:t>Wildlife Conservation and Management</a:t>
            </a:r>
            <a:endParaRPr sz="3000">
              <a:highlight>
                <a:schemeClr val="lt1"/>
              </a:highligh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92" descr="Picture69.png"/>
          <p:cNvPicPr preferRelativeResize="0"/>
          <p:nvPr/>
        </p:nvPicPr>
        <p:blipFill>
          <a:blip r:embed="rId3">
            <a:alphaModFix/>
          </a:blip>
          <a:stretch>
            <a:fillRect/>
          </a:stretch>
        </p:blipFill>
        <p:spPr>
          <a:xfrm>
            <a:off x="152400" y="152400"/>
            <a:ext cx="8765376" cy="4838700"/>
          </a:xfrm>
          <a:prstGeom prst="rect">
            <a:avLst/>
          </a:prstGeom>
          <a:noFill/>
          <a:ln>
            <a:noFill/>
          </a:ln>
        </p:spPr>
      </p:pic>
      <p:sp>
        <p:nvSpPr>
          <p:cNvPr id="579" name="Google Shape;579;p92"/>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6</a:t>
            </a:r>
            <a:endParaRPr/>
          </a:p>
        </p:txBody>
      </p:sp>
      <p:sp>
        <p:nvSpPr>
          <p:cNvPr id="580" name="Google Shape;580;p92"/>
          <p:cNvSpPr txBox="1"/>
          <p:nvPr/>
        </p:nvSpPr>
        <p:spPr>
          <a:xfrm>
            <a:off x="779300" y="71950"/>
            <a:ext cx="7169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highlight>
                  <a:schemeClr val="lt1"/>
                </a:highlight>
              </a:rPr>
              <a:t>Wildlife Conservation and Management</a:t>
            </a:r>
            <a:endParaRPr sz="3000">
              <a:highlight>
                <a:schemeClr val="lt1"/>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1" descr="Picture4.png"/>
          <p:cNvPicPr preferRelativeResize="0"/>
          <p:nvPr/>
        </p:nvPicPr>
        <p:blipFill>
          <a:blip r:embed="rId3">
            <a:alphaModFix/>
          </a:blip>
          <a:stretch>
            <a:fillRect/>
          </a:stretch>
        </p:blipFill>
        <p:spPr>
          <a:xfrm>
            <a:off x="152400" y="152400"/>
            <a:ext cx="8705849" cy="4838700"/>
          </a:xfrm>
          <a:prstGeom prst="rect">
            <a:avLst/>
          </a:prstGeom>
          <a:noFill/>
          <a:ln>
            <a:noFill/>
          </a:ln>
        </p:spPr>
      </p:pic>
      <p:sp>
        <p:nvSpPr>
          <p:cNvPr id="114" name="Google Shape;114;p21"/>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71</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93" descr="Picture70.png"/>
          <p:cNvPicPr preferRelativeResize="0"/>
          <p:nvPr/>
        </p:nvPicPr>
        <p:blipFill>
          <a:blip r:embed="rId3">
            <a:alphaModFix/>
          </a:blip>
          <a:stretch>
            <a:fillRect/>
          </a:stretch>
        </p:blipFill>
        <p:spPr>
          <a:xfrm>
            <a:off x="152400" y="152400"/>
            <a:ext cx="8801101" cy="4838700"/>
          </a:xfrm>
          <a:prstGeom prst="rect">
            <a:avLst/>
          </a:prstGeom>
          <a:noFill/>
          <a:ln>
            <a:noFill/>
          </a:ln>
        </p:spPr>
      </p:pic>
      <p:sp>
        <p:nvSpPr>
          <p:cNvPr id="586" name="Google Shape;586;p93"/>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94" descr="Picture71.png"/>
          <p:cNvPicPr preferRelativeResize="0"/>
          <p:nvPr/>
        </p:nvPicPr>
        <p:blipFill>
          <a:blip r:embed="rId3">
            <a:alphaModFix/>
          </a:blip>
          <a:stretch>
            <a:fillRect/>
          </a:stretch>
        </p:blipFill>
        <p:spPr>
          <a:xfrm>
            <a:off x="152400" y="152400"/>
            <a:ext cx="8801100" cy="4838700"/>
          </a:xfrm>
          <a:prstGeom prst="rect">
            <a:avLst/>
          </a:prstGeom>
          <a:noFill/>
          <a:ln>
            <a:noFill/>
          </a:ln>
        </p:spPr>
      </p:pic>
      <p:sp>
        <p:nvSpPr>
          <p:cNvPr id="592" name="Google Shape;592;p94"/>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4</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95" descr="Picture72.png"/>
          <p:cNvPicPr preferRelativeResize="0"/>
          <p:nvPr/>
        </p:nvPicPr>
        <p:blipFill>
          <a:blip r:embed="rId3">
            <a:alphaModFix/>
          </a:blip>
          <a:stretch>
            <a:fillRect/>
          </a:stretch>
        </p:blipFill>
        <p:spPr>
          <a:xfrm>
            <a:off x="152400" y="152400"/>
            <a:ext cx="8801101" cy="4838700"/>
          </a:xfrm>
          <a:prstGeom prst="rect">
            <a:avLst/>
          </a:prstGeom>
          <a:noFill/>
          <a:ln>
            <a:noFill/>
          </a:ln>
        </p:spPr>
      </p:pic>
      <p:sp>
        <p:nvSpPr>
          <p:cNvPr id="598" name="Google Shape;598;p95"/>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a:t>
            </a:r>
            <a:endParaRPr/>
          </a:p>
        </p:txBody>
      </p:sp>
      <p:sp>
        <p:nvSpPr>
          <p:cNvPr id="599" name="Google Shape;599;p95"/>
          <p:cNvSpPr txBox="1"/>
          <p:nvPr/>
        </p:nvSpPr>
        <p:spPr>
          <a:xfrm>
            <a:off x="779300" y="71950"/>
            <a:ext cx="7169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highlight>
                  <a:schemeClr val="lt1"/>
                </a:highlight>
              </a:rPr>
              <a:t>Wildlife Conservation and Management</a:t>
            </a:r>
            <a:endParaRPr sz="3000">
              <a:highlight>
                <a:schemeClr val="lt1"/>
              </a:highligh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96" descr="Picture73.png"/>
          <p:cNvPicPr preferRelativeResize="0"/>
          <p:nvPr/>
        </p:nvPicPr>
        <p:blipFill>
          <a:blip r:embed="rId3">
            <a:alphaModFix/>
          </a:blip>
          <a:stretch>
            <a:fillRect/>
          </a:stretch>
        </p:blipFill>
        <p:spPr>
          <a:xfrm>
            <a:off x="152400" y="152400"/>
            <a:ext cx="8848725" cy="4838700"/>
          </a:xfrm>
          <a:prstGeom prst="rect">
            <a:avLst/>
          </a:prstGeom>
          <a:noFill/>
          <a:ln>
            <a:noFill/>
          </a:ln>
        </p:spPr>
      </p:pic>
      <p:sp>
        <p:nvSpPr>
          <p:cNvPr id="605" name="Google Shape;605;p96"/>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a:t>
            </a:r>
            <a:endParaRPr/>
          </a:p>
        </p:txBody>
      </p:sp>
      <p:sp>
        <p:nvSpPr>
          <p:cNvPr id="606" name="Google Shape;606;p96"/>
          <p:cNvSpPr txBox="1"/>
          <p:nvPr/>
        </p:nvSpPr>
        <p:spPr>
          <a:xfrm>
            <a:off x="779300" y="71950"/>
            <a:ext cx="7169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highlight>
                  <a:schemeClr val="lt1"/>
                </a:highlight>
              </a:rPr>
              <a:t>Wildlife Conservation and Management</a:t>
            </a:r>
            <a:endParaRPr sz="3000">
              <a:highlight>
                <a:schemeClr val="lt1"/>
              </a:highlight>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97" descr="Picture74.png"/>
          <p:cNvPicPr preferRelativeResize="0"/>
          <p:nvPr/>
        </p:nvPicPr>
        <p:blipFill>
          <a:blip r:embed="rId3">
            <a:alphaModFix/>
          </a:blip>
          <a:stretch>
            <a:fillRect/>
          </a:stretch>
        </p:blipFill>
        <p:spPr>
          <a:xfrm>
            <a:off x="152400" y="152400"/>
            <a:ext cx="8777300" cy="4838700"/>
          </a:xfrm>
          <a:prstGeom prst="rect">
            <a:avLst/>
          </a:prstGeom>
          <a:noFill/>
          <a:ln>
            <a:noFill/>
          </a:ln>
        </p:spPr>
      </p:pic>
      <p:sp>
        <p:nvSpPr>
          <p:cNvPr id="612" name="Google Shape;612;p97"/>
          <p:cNvSpPr txBox="1"/>
          <p:nvPr/>
        </p:nvSpPr>
        <p:spPr>
          <a:xfrm>
            <a:off x="142875" y="95250"/>
            <a:ext cx="4404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a:t>
            </a:r>
            <a:endParaRPr/>
          </a:p>
        </p:txBody>
      </p:sp>
      <p:sp>
        <p:nvSpPr>
          <p:cNvPr id="613" name="Google Shape;613;p97"/>
          <p:cNvSpPr txBox="1"/>
          <p:nvPr/>
        </p:nvSpPr>
        <p:spPr>
          <a:xfrm>
            <a:off x="779300" y="71950"/>
            <a:ext cx="7169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highlight>
                  <a:schemeClr val="lt1"/>
                </a:highlight>
              </a:rPr>
              <a:t>Wildlife Conservation and Management</a:t>
            </a:r>
            <a:endParaRPr sz="3000">
              <a:highlight>
                <a:schemeClr val="lt1"/>
              </a:highligh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98" descr="Picture75.png"/>
          <p:cNvPicPr preferRelativeResize="0"/>
          <p:nvPr/>
        </p:nvPicPr>
        <p:blipFill>
          <a:blip r:embed="rId3">
            <a:alphaModFix/>
          </a:blip>
          <a:stretch>
            <a:fillRect/>
          </a:stretch>
        </p:blipFill>
        <p:spPr>
          <a:xfrm>
            <a:off x="152400" y="152400"/>
            <a:ext cx="8836824" cy="4838700"/>
          </a:xfrm>
          <a:prstGeom prst="rect">
            <a:avLst/>
          </a:prstGeom>
          <a:noFill/>
          <a:ln>
            <a:noFill/>
          </a:ln>
        </p:spPr>
      </p:pic>
      <p:sp>
        <p:nvSpPr>
          <p:cNvPr id="619" name="Google Shape;619;p98"/>
          <p:cNvSpPr txBox="1"/>
          <p:nvPr/>
        </p:nvSpPr>
        <p:spPr>
          <a:xfrm>
            <a:off x="779300" y="71950"/>
            <a:ext cx="7169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highlight>
                  <a:schemeClr val="lt1"/>
                </a:highlight>
              </a:rPr>
              <a:t>Wildlife Conservation and Management</a:t>
            </a:r>
            <a:endParaRPr sz="3000">
              <a:highlight>
                <a:schemeClr val="lt1"/>
              </a:highligh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99" descr="Picture76.png"/>
          <p:cNvPicPr preferRelativeResize="0"/>
          <p:nvPr/>
        </p:nvPicPr>
        <p:blipFill>
          <a:blip r:embed="rId3">
            <a:alphaModFix/>
          </a:blip>
          <a:stretch>
            <a:fillRect/>
          </a:stretch>
        </p:blipFill>
        <p:spPr>
          <a:xfrm>
            <a:off x="152400" y="152400"/>
            <a:ext cx="8789201" cy="48387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100" descr="Picture77.png"/>
          <p:cNvPicPr preferRelativeResize="0"/>
          <p:nvPr/>
        </p:nvPicPr>
        <p:blipFill>
          <a:blip r:embed="rId3">
            <a:alphaModFix/>
          </a:blip>
          <a:stretch>
            <a:fillRect/>
          </a:stretch>
        </p:blipFill>
        <p:spPr>
          <a:xfrm>
            <a:off x="152400" y="152400"/>
            <a:ext cx="8801101" cy="48387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101" descr="Picture78.png"/>
          <p:cNvPicPr preferRelativeResize="0"/>
          <p:nvPr/>
        </p:nvPicPr>
        <p:blipFill>
          <a:blip r:embed="rId3">
            <a:alphaModFix/>
          </a:blip>
          <a:stretch>
            <a:fillRect/>
          </a:stretch>
        </p:blipFill>
        <p:spPr>
          <a:xfrm>
            <a:off x="3673425" y="2148025"/>
            <a:ext cx="5470574" cy="2995475"/>
          </a:xfrm>
          <a:prstGeom prst="rect">
            <a:avLst/>
          </a:prstGeom>
          <a:noFill/>
          <a:ln>
            <a:noFill/>
          </a:ln>
        </p:spPr>
      </p:pic>
      <p:sp>
        <p:nvSpPr>
          <p:cNvPr id="635" name="Google Shape;635;p101"/>
          <p:cNvSpPr txBox="1"/>
          <p:nvPr/>
        </p:nvSpPr>
        <p:spPr>
          <a:xfrm>
            <a:off x="0" y="47550"/>
            <a:ext cx="6307500" cy="431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Comic Sans MS"/>
                <a:ea typeface="Comic Sans MS"/>
                <a:cs typeface="Comic Sans MS"/>
                <a:sym typeface="Comic Sans MS"/>
              </a:rPr>
              <a:t>Test Taking Guidelines</a:t>
            </a:r>
            <a:endParaRPr sz="1800" b="1">
              <a:latin typeface="Comic Sans MS"/>
              <a:ea typeface="Comic Sans MS"/>
              <a:cs typeface="Comic Sans MS"/>
              <a:sym typeface="Comic Sans MS"/>
            </a:endParaRPr>
          </a:p>
          <a:p>
            <a:pPr marL="0" lvl="0" indent="0" algn="l" rtl="0">
              <a:spcBef>
                <a:spcPts val="0"/>
              </a:spcBef>
              <a:spcAft>
                <a:spcPts val="0"/>
              </a:spcAft>
              <a:buNone/>
            </a:pPr>
            <a:endParaRPr>
              <a:latin typeface="Comic Sans MS"/>
              <a:ea typeface="Comic Sans MS"/>
              <a:cs typeface="Comic Sans MS"/>
              <a:sym typeface="Comic Sans MS"/>
            </a:endParaRPr>
          </a:p>
          <a:p>
            <a:pPr marL="457200" lvl="0" indent="-317500" algn="l" rtl="0">
              <a:spcBef>
                <a:spcPts val="0"/>
              </a:spcBef>
              <a:spcAft>
                <a:spcPts val="0"/>
              </a:spcAft>
              <a:buSzPts val="1400"/>
              <a:buFont typeface="Comic Sans MS"/>
              <a:buAutoNum type="arabicParenR"/>
            </a:pPr>
            <a:r>
              <a:rPr lang="en">
                <a:latin typeface="Comic Sans MS"/>
                <a:ea typeface="Comic Sans MS"/>
                <a:cs typeface="Comic Sans MS"/>
                <a:sym typeface="Comic Sans MS"/>
              </a:rPr>
              <a:t>All cell phones and electronic devices must be silent and placed out of sight.</a:t>
            </a:r>
            <a:endParaRPr>
              <a:latin typeface="Comic Sans MS"/>
              <a:ea typeface="Comic Sans MS"/>
              <a:cs typeface="Comic Sans MS"/>
              <a:sym typeface="Comic Sans MS"/>
            </a:endParaRPr>
          </a:p>
          <a:p>
            <a:pPr marL="457200" lvl="0" indent="-317500" algn="l" rtl="0">
              <a:spcBef>
                <a:spcPts val="0"/>
              </a:spcBef>
              <a:spcAft>
                <a:spcPts val="0"/>
              </a:spcAft>
              <a:buSzPts val="1400"/>
              <a:buAutoNum type="arabicParenR"/>
            </a:pPr>
            <a:r>
              <a:rPr lang="en">
                <a:latin typeface="Comic Sans MS"/>
                <a:ea typeface="Comic Sans MS"/>
                <a:cs typeface="Comic Sans MS"/>
                <a:sym typeface="Comic Sans MS"/>
              </a:rPr>
              <a:t>Everyone must take their </a:t>
            </a:r>
            <a:r>
              <a:rPr lang="en" b="1">
                <a:latin typeface="Comic Sans MS"/>
                <a:ea typeface="Comic Sans MS"/>
                <a:cs typeface="Comic Sans MS"/>
                <a:sym typeface="Comic Sans MS"/>
              </a:rPr>
              <a:t>OWN</a:t>
            </a:r>
            <a:r>
              <a:rPr lang="en">
                <a:latin typeface="Comic Sans MS"/>
                <a:ea typeface="Comic Sans MS"/>
                <a:cs typeface="Comic Sans MS"/>
                <a:sym typeface="Comic Sans MS"/>
              </a:rPr>
              <a:t> test. No help from others. Books must be closed.</a:t>
            </a:r>
            <a:endParaRPr>
              <a:latin typeface="Comic Sans MS"/>
              <a:ea typeface="Comic Sans MS"/>
              <a:cs typeface="Comic Sans MS"/>
              <a:sym typeface="Comic Sans MS"/>
            </a:endParaRPr>
          </a:p>
          <a:p>
            <a:pPr marL="457200" lvl="0" indent="-317500" algn="l" rtl="0">
              <a:spcBef>
                <a:spcPts val="0"/>
              </a:spcBef>
              <a:spcAft>
                <a:spcPts val="0"/>
              </a:spcAft>
              <a:buSzPts val="1400"/>
              <a:buFont typeface="Comic Sans MS"/>
              <a:buAutoNum type="arabicParenR"/>
            </a:pPr>
            <a:r>
              <a:rPr lang="en">
                <a:latin typeface="Comic Sans MS"/>
                <a:ea typeface="Comic Sans MS"/>
                <a:cs typeface="Comic Sans MS"/>
                <a:sym typeface="Comic Sans MS"/>
              </a:rPr>
              <a:t>If you have questions, please raise your hand so that one of the instructors may help you.</a:t>
            </a:r>
            <a:endParaRPr>
              <a:latin typeface="Comic Sans MS"/>
              <a:ea typeface="Comic Sans MS"/>
              <a:cs typeface="Comic Sans MS"/>
              <a:sym typeface="Comic Sans MS"/>
            </a:endParaRPr>
          </a:p>
          <a:p>
            <a:pPr marL="457200" lvl="0" indent="-317500" algn="l" rtl="0">
              <a:spcBef>
                <a:spcPts val="0"/>
              </a:spcBef>
              <a:spcAft>
                <a:spcPts val="0"/>
              </a:spcAft>
              <a:buSzPts val="1400"/>
              <a:buAutoNum type="arabicParenR"/>
            </a:pPr>
            <a:r>
              <a:rPr lang="en">
                <a:latin typeface="Comic Sans MS"/>
                <a:ea typeface="Comic Sans MS"/>
                <a:cs typeface="Comic Sans MS"/>
                <a:sym typeface="Comic Sans MS"/>
              </a:rPr>
              <a:t>Adults/Parents may </a:t>
            </a:r>
            <a:r>
              <a:rPr lang="en" b="1">
                <a:latin typeface="Comic Sans MS"/>
                <a:ea typeface="Comic Sans MS"/>
                <a:cs typeface="Comic Sans MS"/>
                <a:sym typeface="Comic Sans MS"/>
              </a:rPr>
              <a:t>NOT</a:t>
            </a:r>
            <a:r>
              <a:rPr lang="en">
                <a:latin typeface="Comic Sans MS"/>
                <a:ea typeface="Comic Sans MS"/>
                <a:cs typeface="Comic Sans MS"/>
                <a:sym typeface="Comic Sans MS"/>
              </a:rPr>
              <a:t> read the test to their children.</a:t>
            </a:r>
            <a:endParaRPr>
              <a:latin typeface="Comic Sans MS"/>
              <a:ea typeface="Comic Sans MS"/>
              <a:cs typeface="Comic Sans MS"/>
              <a:sym typeface="Comic Sans MS"/>
            </a:endParaRPr>
          </a:p>
          <a:p>
            <a:pPr marL="457200" lvl="0" indent="-317500" algn="l" rtl="0">
              <a:spcBef>
                <a:spcPts val="0"/>
              </a:spcBef>
              <a:spcAft>
                <a:spcPts val="0"/>
              </a:spcAft>
              <a:buSzPts val="1400"/>
              <a:buAutoNum type="arabicParenR"/>
            </a:pPr>
            <a:r>
              <a:rPr lang="en" b="1">
                <a:latin typeface="Comic Sans MS"/>
                <a:ea typeface="Comic Sans MS"/>
                <a:cs typeface="Comic Sans MS"/>
                <a:sym typeface="Comic Sans MS"/>
              </a:rPr>
              <a:t>Do not write </a:t>
            </a:r>
            <a:r>
              <a:rPr lang="en">
                <a:latin typeface="Comic Sans MS"/>
                <a:ea typeface="Comic Sans MS"/>
                <a:cs typeface="Comic Sans MS"/>
                <a:sym typeface="Comic Sans MS"/>
              </a:rPr>
              <a:t>on the test. Only write on the answer sheet.</a:t>
            </a:r>
            <a:endParaRPr>
              <a:latin typeface="Comic Sans MS"/>
              <a:ea typeface="Comic Sans MS"/>
              <a:cs typeface="Comic Sans MS"/>
              <a:sym typeface="Comic Sans MS"/>
            </a:endParaRPr>
          </a:p>
          <a:p>
            <a:pPr marL="457200" lvl="0" indent="-317500" algn="l" rtl="0">
              <a:spcBef>
                <a:spcPts val="0"/>
              </a:spcBef>
              <a:spcAft>
                <a:spcPts val="0"/>
              </a:spcAft>
              <a:buSzPts val="1400"/>
              <a:buFont typeface="Comic Sans MS"/>
              <a:buAutoNum type="arabicParenR"/>
            </a:pPr>
            <a:r>
              <a:rPr lang="en" b="1">
                <a:latin typeface="Comic Sans MS"/>
                <a:ea typeface="Comic Sans MS"/>
                <a:cs typeface="Comic Sans MS"/>
                <a:sym typeface="Comic Sans MS"/>
              </a:rPr>
              <a:t>Write your name on the top of the test the way you want it to appear on your certificate.</a:t>
            </a:r>
            <a:endParaRPr b="1">
              <a:latin typeface="Comic Sans MS"/>
              <a:ea typeface="Comic Sans MS"/>
              <a:cs typeface="Comic Sans MS"/>
              <a:sym typeface="Comic Sans MS"/>
            </a:endParaRPr>
          </a:p>
          <a:p>
            <a:pPr marL="457200" lvl="0" indent="-317500" algn="l" rtl="0">
              <a:spcBef>
                <a:spcPts val="0"/>
              </a:spcBef>
              <a:spcAft>
                <a:spcPts val="0"/>
              </a:spcAft>
              <a:buSzPts val="1400"/>
              <a:buFont typeface="Comic Sans MS"/>
              <a:buAutoNum type="arabicParenR"/>
            </a:pPr>
            <a:r>
              <a:rPr lang="en">
                <a:latin typeface="Comic Sans MS"/>
                <a:ea typeface="Comic Sans MS"/>
                <a:cs typeface="Comic Sans MS"/>
                <a:sym typeface="Comic Sans MS"/>
              </a:rPr>
              <a:t>When you finish taking the test, please return your test and answer sheet to the front table. Please remain quiet or go outside to talk so that other students may finish the test in</a:t>
            </a:r>
            <a:endParaRPr>
              <a:latin typeface="Comic Sans MS"/>
              <a:ea typeface="Comic Sans MS"/>
              <a:cs typeface="Comic Sans MS"/>
              <a:sym typeface="Comic Sans MS"/>
            </a:endParaRPr>
          </a:p>
          <a:p>
            <a:pPr marL="0" lvl="0" indent="457200" algn="l" rtl="0">
              <a:spcBef>
                <a:spcPts val="0"/>
              </a:spcBef>
              <a:spcAft>
                <a:spcPts val="0"/>
              </a:spcAft>
              <a:buNone/>
            </a:pPr>
            <a:r>
              <a:rPr lang="en">
                <a:latin typeface="Comic Sans MS"/>
                <a:ea typeface="Comic Sans MS"/>
                <a:cs typeface="Comic Sans MS"/>
                <a:sym typeface="Comic Sans MS"/>
              </a:rPr>
              <a:t>a quiet surrounding.</a:t>
            </a:r>
            <a:endParaRPr>
              <a:latin typeface="Comic Sans MS"/>
              <a:ea typeface="Comic Sans MS"/>
              <a:cs typeface="Comic Sans MS"/>
              <a:sym typeface="Comic Sans MS"/>
            </a:endParaRPr>
          </a:p>
          <a:p>
            <a:pPr marL="457200" lvl="0" indent="-317500" algn="l" rtl="0">
              <a:spcBef>
                <a:spcPts val="0"/>
              </a:spcBef>
              <a:spcAft>
                <a:spcPts val="0"/>
              </a:spcAft>
              <a:buSzPts val="1400"/>
              <a:buFont typeface="Comic Sans MS"/>
              <a:buAutoNum type="arabicParenR"/>
            </a:pPr>
            <a:r>
              <a:rPr lang="en">
                <a:latin typeface="Comic Sans MS"/>
                <a:ea typeface="Comic Sans MS"/>
                <a:cs typeface="Comic Sans MS"/>
                <a:sym typeface="Comic Sans MS"/>
              </a:rPr>
              <a:t>We will call your name and bring you your certificate after it is filled out. You are then free to go via the side door..</a:t>
            </a:r>
            <a:endParaRPr>
              <a:latin typeface="Comic Sans MS"/>
              <a:ea typeface="Comic Sans MS"/>
              <a:cs typeface="Comic Sans MS"/>
              <a:sym typeface="Comic Sans M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102" descr="Picture78.png"/>
          <p:cNvPicPr preferRelativeResize="0"/>
          <p:nvPr/>
        </p:nvPicPr>
        <p:blipFill>
          <a:blip r:embed="rId3">
            <a:alphaModFix/>
          </a:blip>
          <a:stretch>
            <a:fillRect/>
          </a:stretch>
        </p:blipFill>
        <p:spPr>
          <a:xfrm>
            <a:off x="152400" y="152400"/>
            <a:ext cx="8836824"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2" descr="Picture5.png"/>
          <p:cNvPicPr preferRelativeResize="0"/>
          <p:nvPr/>
        </p:nvPicPr>
        <p:blipFill>
          <a:blip r:embed="rId3">
            <a:alphaModFix/>
          </a:blip>
          <a:stretch>
            <a:fillRect/>
          </a:stretch>
        </p:blipFill>
        <p:spPr>
          <a:xfrm>
            <a:off x="0" y="-786350"/>
            <a:ext cx="8121326" cy="5143500"/>
          </a:xfrm>
          <a:prstGeom prst="rect">
            <a:avLst/>
          </a:prstGeom>
          <a:noFill/>
          <a:ln>
            <a:noFill/>
          </a:ln>
        </p:spPr>
      </p:pic>
      <p:pic>
        <p:nvPicPr>
          <p:cNvPr id="120" name="Google Shape;120;p22"/>
          <p:cNvPicPr preferRelativeResize="0"/>
          <p:nvPr/>
        </p:nvPicPr>
        <p:blipFill>
          <a:blip r:embed="rId4">
            <a:alphaModFix/>
          </a:blip>
          <a:stretch>
            <a:fillRect/>
          </a:stretch>
        </p:blipFill>
        <p:spPr>
          <a:xfrm>
            <a:off x="7376425" y="853100"/>
            <a:ext cx="1767575" cy="2356751"/>
          </a:xfrm>
          <a:prstGeom prst="rect">
            <a:avLst/>
          </a:prstGeom>
          <a:noFill/>
          <a:ln>
            <a:noFill/>
          </a:ln>
        </p:spPr>
      </p:pic>
      <p:sp>
        <p:nvSpPr>
          <p:cNvPr id="121" name="Google Shape;121;p22"/>
          <p:cNvSpPr/>
          <p:nvPr/>
        </p:nvSpPr>
        <p:spPr>
          <a:xfrm rot="1434655">
            <a:off x="3678711" y="2445670"/>
            <a:ext cx="2538021" cy="2466561"/>
          </a:xfrm>
          <a:prstGeom prst="teardrop">
            <a:avLst>
              <a:gd name="adj" fmla="val 20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 name="Google Shape;122;p22"/>
          <p:cNvPicPr preferRelativeResize="0"/>
          <p:nvPr/>
        </p:nvPicPr>
        <p:blipFill>
          <a:blip r:embed="rId5">
            <a:alphaModFix/>
          </a:blip>
          <a:stretch>
            <a:fillRect/>
          </a:stretch>
        </p:blipFill>
        <p:spPr>
          <a:xfrm>
            <a:off x="3567371" y="2449275"/>
            <a:ext cx="2758200" cy="2500800"/>
          </a:xfrm>
          <a:prstGeom prst="ellipse">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p103" descr="Picture86.png"/>
          <p:cNvPicPr preferRelativeResize="0"/>
          <p:nvPr/>
        </p:nvPicPr>
        <p:blipFill>
          <a:blip r:embed="rId3">
            <a:alphaModFix/>
          </a:blip>
          <a:stretch>
            <a:fillRect/>
          </a:stretch>
        </p:blipFill>
        <p:spPr>
          <a:xfrm>
            <a:off x="152400" y="152400"/>
            <a:ext cx="8812999" cy="4838700"/>
          </a:xfrm>
          <a:prstGeom prst="rect">
            <a:avLst/>
          </a:prstGeom>
          <a:noFill/>
          <a:ln>
            <a:noFill/>
          </a:ln>
        </p:spPr>
      </p:pic>
      <p:pic>
        <p:nvPicPr>
          <p:cNvPr id="646" name="Google Shape;646;p103" descr="Screenshot 2017-10-15 at 5.25.41 PM.png"/>
          <p:cNvPicPr preferRelativeResize="0"/>
          <p:nvPr/>
        </p:nvPicPr>
        <p:blipFill>
          <a:blip r:embed="rId4">
            <a:alphaModFix/>
          </a:blip>
          <a:stretch>
            <a:fillRect/>
          </a:stretch>
        </p:blipFill>
        <p:spPr>
          <a:xfrm>
            <a:off x="152400" y="968900"/>
            <a:ext cx="8813000" cy="5305776"/>
          </a:xfrm>
          <a:prstGeom prst="rect">
            <a:avLst/>
          </a:prstGeom>
          <a:noFill/>
          <a:ln>
            <a:noFill/>
          </a:ln>
        </p:spPr>
      </p:pic>
      <p:sp>
        <p:nvSpPr>
          <p:cNvPr id="647" name="Google Shape;647;p103"/>
          <p:cNvSpPr txBox="1"/>
          <p:nvPr/>
        </p:nvSpPr>
        <p:spPr>
          <a:xfrm>
            <a:off x="5226650" y="997825"/>
            <a:ext cx="700800" cy="213900"/>
          </a:xfrm>
          <a:prstGeom prst="rect">
            <a:avLst/>
          </a:prstGeom>
          <a:solidFill>
            <a:srgbClr val="00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48" name="Google Shape;648;p103" descr="Screenshot 2017-10-15 at 5.28.47 PM.png"/>
          <p:cNvPicPr preferRelativeResize="0"/>
          <p:nvPr/>
        </p:nvPicPr>
        <p:blipFill>
          <a:blip r:embed="rId5">
            <a:alphaModFix/>
          </a:blip>
          <a:stretch>
            <a:fillRect/>
          </a:stretch>
        </p:blipFill>
        <p:spPr>
          <a:xfrm>
            <a:off x="6129525" y="4202588"/>
            <a:ext cx="2895600" cy="1133475"/>
          </a:xfrm>
          <a:prstGeom prst="rect">
            <a:avLst/>
          </a:prstGeom>
          <a:noFill/>
          <a:ln>
            <a:noFill/>
          </a:ln>
        </p:spPr>
      </p:pic>
      <p:sp>
        <p:nvSpPr>
          <p:cNvPr id="649" name="Google Shape;649;p103"/>
          <p:cNvSpPr txBox="1"/>
          <p:nvPr/>
        </p:nvSpPr>
        <p:spPr>
          <a:xfrm>
            <a:off x="6129525" y="4662300"/>
            <a:ext cx="605700" cy="3288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28,856</a:t>
            </a:r>
            <a:endParaRPr sz="10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04"/>
          <p:cNvSpPr txBox="1"/>
          <p:nvPr/>
        </p:nvSpPr>
        <p:spPr>
          <a:xfrm>
            <a:off x="6666200" y="978475"/>
            <a:ext cx="2537400" cy="338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FF0000"/>
                </a:solidFill>
              </a:rPr>
              <a:t>On behalf of your instructors, may all of your hunts be successful, memorable, and SAFE!</a:t>
            </a:r>
            <a:endParaRPr sz="2600" b="1">
              <a:solidFill>
                <a:srgbClr val="FF0000"/>
              </a:solidFill>
            </a:endParaRPr>
          </a:p>
        </p:txBody>
      </p:sp>
      <p:pic>
        <p:nvPicPr>
          <p:cNvPr id="655" name="Google Shape;655;p104"/>
          <p:cNvPicPr preferRelativeResize="0"/>
          <p:nvPr/>
        </p:nvPicPr>
        <p:blipFill rotWithShape="1">
          <a:blip r:embed="rId3">
            <a:alphaModFix/>
          </a:blip>
          <a:srcRect t="13554"/>
          <a:stretch/>
        </p:blipFill>
        <p:spPr>
          <a:xfrm>
            <a:off x="226850" y="172240"/>
            <a:ext cx="6515548" cy="472747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a2b58f0-67e2-4478-8d51-c0bfc93b74c5">
      <Terms xmlns="http://schemas.microsoft.com/office/infopath/2007/PartnerControls"/>
    </lcf76f155ced4ddcb4097134ff3c332f>
    <TaxCatchAll xmlns="ef63c9f7-4f11-46bd-b503-ef502811ae5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A195224AB08441AE6E139662E48E8C" ma:contentTypeVersion="16" ma:contentTypeDescription="Create a new document." ma:contentTypeScope="" ma:versionID="0008882580e01e01b8f29b208831cd57">
  <xsd:schema xmlns:xsd="http://www.w3.org/2001/XMLSchema" xmlns:xs="http://www.w3.org/2001/XMLSchema" xmlns:p="http://schemas.microsoft.com/office/2006/metadata/properties" xmlns:ns2="8a2b58f0-67e2-4478-8d51-c0bfc93b74c5" xmlns:ns3="ef63c9f7-4f11-46bd-b503-ef502811ae56" targetNamespace="http://schemas.microsoft.com/office/2006/metadata/properties" ma:root="true" ma:fieldsID="04e444df8414a274eee4134ac1473bb3" ns2:_="" ns3:_="">
    <xsd:import namespace="8a2b58f0-67e2-4478-8d51-c0bfc93b74c5"/>
    <xsd:import namespace="ef63c9f7-4f11-46bd-b503-ef502811ae5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2b58f0-67e2-4478-8d51-c0bfc93b74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e31e3ec-82b2-4510-8c6c-8b9e0fefcef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63c9f7-4f11-46bd-b503-ef502811ae5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08c5f4d-586e-4ecc-bacf-009725b6c172}" ma:internalName="TaxCatchAll" ma:showField="CatchAllData" ma:web="ef63c9f7-4f11-46bd-b503-ef502811ae5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8CB587-1F5B-4F01-8E08-BAB73A0C5E4A}">
  <ds:schemaRefs>
    <ds:schemaRef ds:uri="http://schemas.microsoft.com/office/2006/metadata/properties"/>
    <ds:schemaRef ds:uri="http://schemas.microsoft.com/office/infopath/2007/PartnerControls"/>
    <ds:schemaRef ds:uri="8a2b58f0-67e2-4478-8d51-c0bfc93b74c5"/>
    <ds:schemaRef ds:uri="ef63c9f7-4f11-46bd-b503-ef502811ae56"/>
  </ds:schemaRefs>
</ds:datastoreItem>
</file>

<file path=customXml/itemProps2.xml><?xml version="1.0" encoding="utf-8"?>
<ds:datastoreItem xmlns:ds="http://schemas.openxmlformats.org/officeDocument/2006/customXml" ds:itemID="{0F41E80B-A866-414C-B975-4BC95201B269}">
  <ds:schemaRefs>
    <ds:schemaRef ds:uri="http://schemas.microsoft.com/sharepoint/v3/contenttype/forms"/>
  </ds:schemaRefs>
</ds:datastoreItem>
</file>

<file path=customXml/itemProps3.xml><?xml version="1.0" encoding="utf-8"?>
<ds:datastoreItem xmlns:ds="http://schemas.openxmlformats.org/officeDocument/2006/customXml" ds:itemID="{7189AA79-EB39-4ACE-9FCA-2669DEE8D0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2b58f0-67e2-4478-8d51-c0bfc93b74c5"/>
    <ds:schemaRef ds:uri="ef63c9f7-4f11-46bd-b503-ef502811ae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537</Words>
  <Application>Microsoft Office PowerPoint</Application>
  <PresentationFormat>On-screen Show (16:9)</PresentationFormat>
  <Paragraphs>136</Paragraphs>
  <Slides>91</Slides>
  <Notes>91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91</vt:i4>
      </vt:variant>
    </vt:vector>
  </HeadingPairs>
  <TitlesOfParts>
    <vt:vector size="94" baseType="lpstr">
      <vt:lpstr>Arial</vt:lpstr>
      <vt:lpstr>Comic Sans MS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Jacky Cordero</dc:creator>
  <cp:lastModifiedBy>Saeteurn, Fam@Wildlife</cp:lastModifiedBy>
  <cp:revision>2</cp:revision>
  <dcterms:modified xsi:type="dcterms:W3CDTF">2026-02-23T15:43:19Z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0x010100FAA195224AB08441AE6E139662E48E8C</vt:lpwstr>
  </property>
</Properties>
</file>